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3" r:id="rId2"/>
  </p:sldMasterIdLst>
  <p:notesMasterIdLst>
    <p:notesMasterId r:id="rId20"/>
  </p:notesMasterIdLst>
  <p:handoutMasterIdLst>
    <p:handoutMasterId r:id="rId21"/>
  </p:handoutMasterIdLst>
  <p:sldIdLst>
    <p:sldId id="256" r:id="rId3"/>
    <p:sldId id="257" r:id="rId4"/>
    <p:sldId id="263" r:id="rId5"/>
    <p:sldId id="259" r:id="rId6"/>
    <p:sldId id="264" r:id="rId7"/>
    <p:sldId id="265" r:id="rId8"/>
    <p:sldId id="261" r:id="rId9"/>
    <p:sldId id="266" r:id="rId10"/>
    <p:sldId id="267" r:id="rId11"/>
    <p:sldId id="268" r:id="rId12"/>
    <p:sldId id="269" r:id="rId13"/>
    <p:sldId id="270" r:id="rId14"/>
    <p:sldId id="271" r:id="rId15"/>
    <p:sldId id="272" r:id="rId16"/>
    <p:sldId id="273" r:id="rId17"/>
    <p:sldId id="262"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Ot3xblELNi3hUdBQimWO8g==" hashData="OM6sHgFzUT2qIEm//QH3x3VzSzKowH7nRG8CIneOL7HlHF8GIXc6wZWLYHhPojLDYAuHbm0pDesQ3Sppn1/wXw=="/>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0" autoAdjust="0"/>
    <p:restoredTop sz="87971" autoAdjust="0"/>
  </p:normalViewPr>
  <p:slideViewPr>
    <p:cSldViewPr snapToGrid="0">
      <p:cViewPr varScale="1">
        <p:scale>
          <a:sx n="61" d="100"/>
          <a:sy n="61" d="100"/>
        </p:scale>
        <p:origin x="222" y="78"/>
      </p:cViewPr>
      <p:guideLst/>
    </p:cSldViewPr>
  </p:slideViewPr>
  <p:notesTextViewPr>
    <p:cViewPr>
      <p:scale>
        <a:sx n="1" d="1"/>
        <a:sy n="1" d="1"/>
      </p:scale>
      <p:origin x="0" y="0"/>
    </p:cViewPr>
  </p:notesTextViewPr>
  <p:notesViewPr>
    <p:cSldViewPr snapToGrid="0" showGuides="1">
      <p:cViewPr varScale="1">
        <p:scale>
          <a:sx n="91" d="100"/>
          <a:sy n="91" d="100"/>
        </p:scale>
        <p:origin x="367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5C0099-265D-4760-9D8D-3EEC59B4280E}"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37D52902-7C4F-42BC-B4E8-328CB18AEB64}">
      <dgm:prSet phldrT="[Text]" custT="1"/>
      <dgm:spPr/>
      <dgm:t>
        <a:bodyPr/>
        <a:lstStyle/>
        <a:p>
          <a:r>
            <a:rPr lang="fa-IR" sz="2400" dirty="0">
              <a:cs typeface="B Traffic" panose="00000400000000000000" pitchFamily="2" charset="-78"/>
            </a:rPr>
            <a:t>1. جهانی شدن</a:t>
          </a:r>
          <a:endParaRPr lang="en-US" sz="2400" dirty="0">
            <a:cs typeface="B Traffic" panose="00000400000000000000" pitchFamily="2" charset="-78"/>
          </a:endParaRPr>
        </a:p>
      </dgm:t>
    </dgm:pt>
    <dgm:pt modelId="{18DBA619-B6D7-45F4-8A51-E6A0E983F66E}" type="parTrans" cxnId="{D5CCA1D4-44F8-42FC-BB01-47FBE4A416A4}">
      <dgm:prSet/>
      <dgm:spPr/>
      <dgm:t>
        <a:bodyPr/>
        <a:lstStyle/>
        <a:p>
          <a:endParaRPr lang="en-US" sz="2000">
            <a:cs typeface="B Traffic" panose="00000400000000000000" pitchFamily="2" charset="-78"/>
          </a:endParaRPr>
        </a:p>
      </dgm:t>
    </dgm:pt>
    <dgm:pt modelId="{EFB5BB8A-75E5-4105-922D-E0606C029D55}" type="sibTrans" cxnId="{D5CCA1D4-44F8-42FC-BB01-47FBE4A416A4}">
      <dgm:prSet/>
      <dgm:spPr/>
      <dgm:t>
        <a:bodyPr/>
        <a:lstStyle/>
        <a:p>
          <a:endParaRPr lang="en-US" sz="2000">
            <a:cs typeface="B Traffic" panose="00000400000000000000" pitchFamily="2" charset="-78"/>
          </a:endParaRPr>
        </a:p>
      </dgm:t>
    </dgm:pt>
    <dgm:pt modelId="{18385B7B-C123-4216-BB24-7590F2EBCDB2}">
      <dgm:prSet phldrT="[Text]" custT="1"/>
      <dgm:spPr/>
      <dgm:t>
        <a:bodyPr/>
        <a:lstStyle/>
        <a:p>
          <a:r>
            <a:rPr lang="fa-IR" sz="2400" dirty="0">
              <a:cs typeface="B Traffic" panose="00000400000000000000" pitchFamily="2" charset="-78"/>
            </a:rPr>
            <a:t>2. تغییرات جمعیتی</a:t>
          </a:r>
          <a:endParaRPr lang="en-US" sz="2400" dirty="0">
            <a:cs typeface="B Traffic" panose="00000400000000000000" pitchFamily="2" charset="-78"/>
          </a:endParaRPr>
        </a:p>
      </dgm:t>
    </dgm:pt>
    <dgm:pt modelId="{6C554310-FA35-4642-A504-3FAE7390A2BC}" type="parTrans" cxnId="{BE4C3DF8-9E57-4284-9CC4-DA96A0C283C6}">
      <dgm:prSet/>
      <dgm:spPr/>
      <dgm:t>
        <a:bodyPr/>
        <a:lstStyle/>
        <a:p>
          <a:endParaRPr lang="en-US" sz="2000">
            <a:cs typeface="B Traffic" panose="00000400000000000000" pitchFamily="2" charset="-78"/>
          </a:endParaRPr>
        </a:p>
      </dgm:t>
    </dgm:pt>
    <dgm:pt modelId="{857B53E3-FF8A-42C4-9AD1-2F769F6FE745}" type="sibTrans" cxnId="{BE4C3DF8-9E57-4284-9CC4-DA96A0C283C6}">
      <dgm:prSet/>
      <dgm:spPr/>
      <dgm:t>
        <a:bodyPr/>
        <a:lstStyle/>
        <a:p>
          <a:endParaRPr lang="en-US" sz="2000">
            <a:cs typeface="B Traffic" panose="00000400000000000000" pitchFamily="2" charset="-78"/>
          </a:endParaRPr>
        </a:p>
      </dgm:t>
    </dgm:pt>
    <dgm:pt modelId="{75FB39AE-EAAE-4B59-9359-7C1567323A54}">
      <dgm:prSet phldrT="[Text]" custT="1"/>
      <dgm:spPr/>
      <dgm:t>
        <a:bodyPr/>
        <a:lstStyle/>
        <a:p>
          <a:r>
            <a:rPr lang="fa-IR" sz="2400" dirty="0">
              <a:cs typeface="B Traffic" panose="00000400000000000000" pitchFamily="2" charset="-78"/>
            </a:rPr>
            <a:t>3. شهرنشینی</a:t>
          </a:r>
          <a:endParaRPr lang="en-US" sz="2400" dirty="0">
            <a:cs typeface="B Traffic" panose="00000400000000000000" pitchFamily="2" charset="-78"/>
          </a:endParaRPr>
        </a:p>
      </dgm:t>
    </dgm:pt>
    <dgm:pt modelId="{61A00C76-0F70-4150-B93D-193CBEAE236B}" type="parTrans" cxnId="{B8DF06AB-CF75-4719-9E4C-193168B9FAD7}">
      <dgm:prSet/>
      <dgm:spPr/>
      <dgm:t>
        <a:bodyPr/>
        <a:lstStyle/>
        <a:p>
          <a:endParaRPr lang="en-US" sz="2000">
            <a:cs typeface="B Traffic" panose="00000400000000000000" pitchFamily="2" charset="-78"/>
          </a:endParaRPr>
        </a:p>
      </dgm:t>
    </dgm:pt>
    <dgm:pt modelId="{71E95242-C9D0-424A-9336-1BF0158B21A8}" type="sibTrans" cxnId="{B8DF06AB-CF75-4719-9E4C-193168B9FAD7}">
      <dgm:prSet/>
      <dgm:spPr/>
      <dgm:t>
        <a:bodyPr/>
        <a:lstStyle/>
        <a:p>
          <a:endParaRPr lang="en-US" sz="2000">
            <a:cs typeface="B Traffic" panose="00000400000000000000" pitchFamily="2" charset="-78"/>
          </a:endParaRPr>
        </a:p>
      </dgm:t>
    </dgm:pt>
    <dgm:pt modelId="{4AD38CCE-6BF3-4AC3-9D40-0AE6D80BFBBB}">
      <dgm:prSet phldrT="[Text]" custT="1"/>
      <dgm:spPr/>
      <dgm:t>
        <a:bodyPr/>
        <a:lstStyle/>
        <a:p>
          <a:pPr rtl="1"/>
          <a:r>
            <a:rPr lang="fa-IR" sz="2400" dirty="0">
              <a:cs typeface="B Traffic" panose="00000400000000000000" pitchFamily="2" charset="-78"/>
            </a:rPr>
            <a:t>4. سرعت گرفتن چرخه عمر محصولات</a:t>
          </a:r>
          <a:endParaRPr lang="en-US" sz="2400" dirty="0">
            <a:cs typeface="B Traffic" panose="00000400000000000000" pitchFamily="2" charset="-78"/>
          </a:endParaRPr>
        </a:p>
      </dgm:t>
    </dgm:pt>
    <dgm:pt modelId="{A1ED99E2-56B4-4E26-B2B8-4757E3D01946}" type="parTrans" cxnId="{B51179B1-D502-439A-9A0D-7ADFA44F62D7}">
      <dgm:prSet/>
      <dgm:spPr/>
      <dgm:t>
        <a:bodyPr/>
        <a:lstStyle/>
        <a:p>
          <a:endParaRPr lang="en-US" sz="2000">
            <a:cs typeface="B Traffic" panose="00000400000000000000" pitchFamily="2" charset="-78"/>
          </a:endParaRPr>
        </a:p>
      </dgm:t>
    </dgm:pt>
    <dgm:pt modelId="{D739F943-1DCF-4B6F-A5E4-E32749B874CF}" type="sibTrans" cxnId="{B51179B1-D502-439A-9A0D-7ADFA44F62D7}">
      <dgm:prSet/>
      <dgm:spPr/>
      <dgm:t>
        <a:bodyPr/>
        <a:lstStyle/>
        <a:p>
          <a:endParaRPr lang="en-US" sz="2000">
            <a:cs typeface="B Traffic" panose="00000400000000000000" pitchFamily="2" charset="-78"/>
          </a:endParaRPr>
        </a:p>
      </dgm:t>
    </dgm:pt>
    <dgm:pt modelId="{BFE76275-CAC2-412C-8405-9DB1C0FC6E26}">
      <dgm:prSet phldrT="[Text]" custT="1"/>
      <dgm:spPr/>
      <dgm:t>
        <a:bodyPr/>
        <a:lstStyle/>
        <a:p>
          <a:pPr rtl="1"/>
          <a:r>
            <a:rPr lang="fa-IR" sz="2400" dirty="0">
              <a:cs typeface="B Traffic" panose="00000400000000000000" pitchFamily="2" charset="-78"/>
            </a:rPr>
            <a:t>5. تغییر عادت مصرف کنندگان</a:t>
          </a:r>
          <a:endParaRPr lang="en-US" sz="2400" dirty="0">
            <a:cs typeface="B Traffic" panose="00000400000000000000" pitchFamily="2" charset="-78"/>
          </a:endParaRPr>
        </a:p>
      </dgm:t>
    </dgm:pt>
    <dgm:pt modelId="{A5302330-5631-486E-8696-5271C2289A8B}" type="parTrans" cxnId="{9C17D281-0367-42C6-9827-2BDB1B090214}">
      <dgm:prSet/>
      <dgm:spPr/>
      <dgm:t>
        <a:bodyPr/>
        <a:lstStyle/>
        <a:p>
          <a:endParaRPr lang="en-US" sz="2000">
            <a:cs typeface="B Traffic" panose="00000400000000000000" pitchFamily="2" charset="-78"/>
          </a:endParaRPr>
        </a:p>
      </dgm:t>
    </dgm:pt>
    <dgm:pt modelId="{ECC53ED1-084E-49D0-B6E2-F506C0920AF7}" type="sibTrans" cxnId="{9C17D281-0367-42C6-9827-2BDB1B090214}">
      <dgm:prSet/>
      <dgm:spPr/>
      <dgm:t>
        <a:bodyPr/>
        <a:lstStyle/>
        <a:p>
          <a:endParaRPr lang="en-US" sz="2000">
            <a:cs typeface="B Traffic" panose="00000400000000000000" pitchFamily="2" charset="-78"/>
          </a:endParaRPr>
        </a:p>
      </dgm:t>
    </dgm:pt>
    <dgm:pt modelId="{1D5DD88A-B122-4C8A-B5D2-13813E1FC406}">
      <dgm:prSet phldrT="[Text]" custT="1"/>
      <dgm:spPr/>
      <dgm:t>
        <a:bodyPr/>
        <a:lstStyle/>
        <a:p>
          <a:pPr rtl="1"/>
          <a:r>
            <a:rPr lang="fa-IR" sz="2400" dirty="0">
              <a:cs typeface="B Traffic" panose="00000400000000000000" pitchFamily="2" charset="-78"/>
            </a:rPr>
            <a:t>6. روند سیاست های صنعتی</a:t>
          </a:r>
          <a:endParaRPr lang="en-US" sz="2400" dirty="0">
            <a:cs typeface="B Traffic" panose="00000400000000000000" pitchFamily="2" charset="-78"/>
          </a:endParaRPr>
        </a:p>
      </dgm:t>
    </dgm:pt>
    <dgm:pt modelId="{A00074FA-DFC0-4D74-9E0C-458A202B073A}" type="parTrans" cxnId="{B53E3D0F-B70E-4FF4-A963-3AB3BDEC8D17}">
      <dgm:prSet/>
      <dgm:spPr/>
      <dgm:t>
        <a:bodyPr/>
        <a:lstStyle/>
        <a:p>
          <a:endParaRPr lang="en-US" sz="2000">
            <a:cs typeface="B Traffic" panose="00000400000000000000" pitchFamily="2" charset="-78"/>
          </a:endParaRPr>
        </a:p>
      </dgm:t>
    </dgm:pt>
    <dgm:pt modelId="{16B66540-5F8A-4E69-BA2C-1E8AE8948EDD}" type="sibTrans" cxnId="{B53E3D0F-B70E-4FF4-A963-3AB3BDEC8D17}">
      <dgm:prSet/>
      <dgm:spPr/>
      <dgm:t>
        <a:bodyPr/>
        <a:lstStyle/>
        <a:p>
          <a:endParaRPr lang="en-US" sz="2000">
            <a:cs typeface="B Traffic" panose="00000400000000000000" pitchFamily="2" charset="-78"/>
          </a:endParaRPr>
        </a:p>
      </dgm:t>
    </dgm:pt>
    <dgm:pt modelId="{F0C3FE53-A83B-43F6-915E-471F1C21F34A}" type="pres">
      <dgm:prSet presAssocID="{E15C0099-265D-4760-9D8D-3EEC59B4280E}" presName="Name0" presStyleCnt="0">
        <dgm:presLayoutVars>
          <dgm:chMax val="7"/>
          <dgm:chPref val="7"/>
          <dgm:dir val="rev"/>
        </dgm:presLayoutVars>
      </dgm:prSet>
      <dgm:spPr/>
    </dgm:pt>
    <dgm:pt modelId="{3A1AE2D7-7870-4D39-BA42-0AC56C5EEB73}" type="pres">
      <dgm:prSet presAssocID="{E15C0099-265D-4760-9D8D-3EEC59B4280E}" presName="Name1" presStyleCnt="0"/>
      <dgm:spPr/>
    </dgm:pt>
    <dgm:pt modelId="{7DA31A98-F00B-4883-8DEC-FF069CC8328F}" type="pres">
      <dgm:prSet presAssocID="{E15C0099-265D-4760-9D8D-3EEC59B4280E}" presName="cycle" presStyleCnt="0"/>
      <dgm:spPr/>
    </dgm:pt>
    <dgm:pt modelId="{480B4F43-F757-45AE-8FBB-A55C7C846251}" type="pres">
      <dgm:prSet presAssocID="{E15C0099-265D-4760-9D8D-3EEC59B4280E}" presName="srcNode" presStyleLbl="node1" presStyleIdx="0" presStyleCnt="6"/>
      <dgm:spPr/>
    </dgm:pt>
    <dgm:pt modelId="{A8D10B25-BAD1-4FA4-9A83-7959852877D5}" type="pres">
      <dgm:prSet presAssocID="{E15C0099-265D-4760-9D8D-3EEC59B4280E}" presName="conn" presStyleLbl="parChTrans1D2" presStyleIdx="0" presStyleCnt="1"/>
      <dgm:spPr/>
    </dgm:pt>
    <dgm:pt modelId="{D4D5BAB4-43A8-4BEB-B5A5-B7359700B654}" type="pres">
      <dgm:prSet presAssocID="{E15C0099-265D-4760-9D8D-3EEC59B4280E}" presName="extraNode" presStyleLbl="node1" presStyleIdx="0" presStyleCnt="6"/>
      <dgm:spPr/>
    </dgm:pt>
    <dgm:pt modelId="{8E94F63C-386B-43C7-9E07-4763AE3B0D7A}" type="pres">
      <dgm:prSet presAssocID="{E15C0099-265D-4760-9D8D-3EEC59B4280E}" presName="dstNode" presStyleLbl="node1" presStyleIdx="0" presStyleCnt="6"/>
      <dgm:spPr/>
    </dgm:pt>
    <dgm:pt modelId="{59D6EBD3-350E-4B1A-A324-502E3B7EA563}" type="pres">
      <dgm:prSet presAssocID="{37D52902-7C4F-42BC-B4E8-328CB18AEB64}" presName="text_1" presStyleLbl="node1" presStyleIdx="0" presStyleCnt="6">
        <dgm:presLayoutVars>
          <dgm:bulletEnabled val="1"/>
        </dgm:presLayoutVars>
      </dgm:prSet>
      <dgm:spPr/>
    </dgm:pt>
    <dgm:pt modelId="{4CFA4D65-64C7-44CE-B880-6101029162E1}" type="pres">
      <dgm:prSet presAssocID="{37D52902-7C4F-42BC-B4E8-328CB18AEB64}" presName="accent_1" presStyleCnt="0"/>
      <dgm:spPr/>
    </dgm:pt>
    <dgm:pt modelId="{A475E889-D900-4266-BC6D-375581D558CD}" type="pres">
      <dgm:prSet presAssocID="{37D52902-7C4F-42BC-B4E8-328CB18AEB64}" presName="accentRepeatNode" presStyleLbl="solidFgAcc1" presStyleIdx="0" presStyleCnt="6"/>
      <dgm:spPr/>
    </dgm:pt>
    <dgm:pt modelId="{360A2B9E-93C6-4F16-B81F-FE13B3B0EB2B}" type="pres">
      <dgm:prSet presAssocID="{18385B7B-C123-4216-BB24-7590F2EBCDB2}" presName="text_2" presStyleLbl="node1" presStyleIdx="1" presStyleCnt="6">
        <dgm:presLayoutVars>
          <dgm:bulletEnabled val="1"/>
        </dgm:presLayoutVars>
      </dgm:prSet>
      <dgm:spPr/>
    </dgm:pt>
    <dgm:pt modelId="{C3F5BB48-4678-4AD3-A0F7-B005B73A6535}" type="pres">
      <dgm:prSet presAssocID="{18385B7B-C123-4216-BB24-7590F2EBCDB2}" presName="accent_2" presStyleCnt="0"/>
      <dgm:spPr/>
    </dgm:pt>
    <dgm:pt modelId="{4BB804AB-58BE-48DE-86C7-256AEA31C2B9}" type="pres">
      <dgm:prSet presAssocID="{18385B7B-C123-4216-BB24-7590F2EBCDB2}" presName="accentRepeatNode" presStyleLbl="solidFgAcc1" presStyleIdx="1" presStyleCnt="6"/>
      <dgm:spPr/>
    </dgm:pt>
    <dgm:pt modelId="{3CFFAC04-5E72-479F-A8DB-F9F65C3FA8F3}" type="pres">
      <dgm:prSet presAssocID="{75FB39AE-EAAE-4B59-9359-7C1567323A54}" presName="text_3" presStyleLbl="node1" presStyleIdx="2" presStyleCnt="6">
        <dgm:presLayoutVars>
          <dgm:bulletEnabled val="1"/>
        </dgm:presLayoutVars>
      </dgm:prSet>
      <dgm:spPr/>
    </dgm:pt>
    <dgm:pt modelId="{B6967F1D-4ED1-4F6B-82FE-C856500BA194}" type="pres">
      <dgm:prSet presAssocID="{75FB39AE-EAAE-4B59-9359-7C1567323A54}" presName="accent_3" presStyleCnt="0"/>
      <dgm:spPr/>
    </dgm:pt>
    <dgm:pt modelId="{F34C7787-59F4-4F44-8D37-761A1A814F59}" type="pres">
      <dgm:prSet presAssocID="{75FB39AE-EAAE-4B59-9359-7C1567323A54}" presName="accentRepeatNode" presStyleLbl="solidFgAcc1" presStyleIdx="2" presStyleCnt="6"/>
      <dgm:spPr/>
    </dgm:pt>
    <dgm:pt modelId="{C39EC8F0-EE36-4190-A3AF-7E7830FD87A1}" type="pres">
      <dgm:prSet presAssocID="{4AD38CCE-6BF3-4AC3-9D40-0AE6D80BFBBB}" presName="text_4" presStyleLbl="node1" presStyleIdx="3" presStyleCnt="6">
        <dgm:presLayoutVars>
          <dgm:bulletEnabled val="1"/>
        </dgm:presLayoutVars>
      </dgm:prSet>
      <dgm:spPr/>
    </dgm:pt>
    <dgm:pt modelId="{C00BAE6F-273D-4605-986B-D7ABB9A38632}" type="pres">
      <dgm:prSet presAssocID="{4AD38CCE-6BF3-4AC3-9D40-0AE6D80BFBBB}" presName="accent_4" presStyleCnt="0"/>
      <dgm:spPr/>
    </dgm:pt>
    <dgm:pt modelId="{D814434C-BE9B-457C-BB80-EDC7ECBF8C9E}" type="pres">
      <dgm:prSet presAssocID="{4AD38CCE-6BF3-4AC3-9D40-0AE6D80BFBBB}" presName="accentRepeatNode" presStyleLbl="solidFgAcc1" presStyleIdx="3" presStyleCnt="6"/>
      <dgm:spPr/>
    </dgm:pt>
    <dgm:pt modelId="{2A27F743-D813-4E11-8EF8-C51D1705A234}" type="pres">
      <dgm:prSet presAssocID="{BFE76275-CAC2-412C-8405-9DB1C0FC6E26}" presName="text_5" presStyleLbl="node1" presStyleIdx="4" presStyleCnt="6">
        <dgm:presLayoutVars>
          <dgm:bulletEnabled val="1"/>
        </dgm:presLayoutVars>
      </dgm:prSet>
      <dgm:spPr/>
    </dgm:pt>
    <dgm:pt modelId="{DF6BFBC7-C38D-4331-8539-F94BCB1822CD}" type="pres">
      <dgm:prSet presAssocID="{BFE76275-CAC2-412C-8405-9DB1C0FC6E26}" presName="accent_5" presStyleCnt="0"/>
      <dgm:spPr/>
    </dgm:pt>
    <dgm:pt modelId="{396E42CA-0751-47DB-BCB9-A9B3DE0D31CA}" type="pres">
      <dgm:prSet presAssocID="{BFE76275-CAC2-412C-8405-9DB1C0FC6E26}" presName="accentRepeatNode" presStyleLbl="solidFgAcc1" presStyleIdx="4" presStyleCnt="6"/>
      <dgm:spPr/>
    </dgm:pt>
    <dgm:pt modelId="{39539CCF-7F0C-41EC-AC38-C273FE198390}" type="pres">
      <dgm:prSet presAssocID="{1D5DD88A-B122-4C8A-B5D2-13813E1FC406}" presName="text_6" presStyleLbl="node1" presStyleIdx="5" presStyleCnt="6">
        <dgm:presLayoutVars>
          <dgm:bulletEnabled val="1"/>
        </dgm:presLayoutVars>
      </dgm:prSet>
      <dgm:spPr/>
    </dgm:pt>
    <dgm:pt modelId="{D9275927-0893-4D36-AF03-375D4F1913BB}" type="pres">
      <dgm:prSet presAssocID="{1D5DD88A-B122-4C8A-B5D2-13813E1FC406}" presName="accent_6" presStyleCnt="0"/>
      <dgm:spPr/>
    </dgm:pt>
    <dgm:pt modelId="{AFCE7A0B-1E9E-4FBD-B119-DA0FAA399AFB}" type="pres">
      <dgm:prSet presAssocID="{1D5DD88A-B122-4C8A-B5D2-13813E1FC406}" presName="accentRepeatNode" presStyleLbl="solidFgAcc1" presStyleIdx="5" presStyleCnt="6"/>
      <dgm:spPr/>
    </dgm:pt>
  </dgm:ptLst>
  <dgm:cxnLst>
    <dgm:cxn modelId="{83421D9C-61D3-41CB-B98E-3493550C16FF}" type="presOf" srcId="{18385B7B-C123-4216-BB24-7590F2EBCDB2}" destId="{360A2B9E-93C6-4F16-B81F-FE13B3B0EB2B}" srcOrd="0" destOrd="0" presId="urn:microsoft.com/office/officeart/2008/layout/VerticalCurvedList"/>
    <dgm:cxn modelId="{B53E3D0F-B70E-4FF4-A963-3AB3BDEC8D17}" srcId="{E15C0099-265D-4760-9D8D-3EEC59B4280E}" destId="{1D5DD88A-B122-4C8A-B5D2-13813E1FC406}" srcOrd="5" destOrd="0" parTransId="{A00074FA-DFC0-4D74-9E0C-458A202B073A}" sibTransId="{16B66540-5F8A-4E69-BA2C-1E8AE8948EDD}"/>
    <dgm:cxn modelId="{BE4C3DF8-9E57-4284-9CC4-DA96A0C283C6}" srcId="{E15C0099-265D-4760-9D8D-3EEC59B4280E}" destId="{18385B7B-C123-4216-BB24-7590F2EBCDB2}" srcOrd="1" destOrd="0" parTransId="{6C554310-FA35-4642-A504-3FAE7390A2BC}" sibTransId="{857B53E3-FF8A-42C4-9AD1-2F769F6FE745}"/>
    <dgm:cxn modelId="{B8DF06AB-CF75-4719-9E4C-193168B9FAD7}" srcId="{E15C0099-265D-4760-9D8D-3EEC59B4280E}" destId="{75FB39AE-EAAE-4B59-9359-7C1567323A54}" srcOrd="2" destOrd="0" parTransId="{61A00C76-0F70-4150-B93D-193CBEAE236B}" sibTransId="{71E95242-C9D0-424A-9336-1BF0158B21A8}"/>
    <dgm:cxn modelId="{B51179B1-D502-439A-9A0D-7ADFA44F62D7}" srcId="{E15C0099-265D-4760-9D8D-3EEC59B4280E}" destId="{4AD38CCE-6BF3-4AC3-9D40-0AE6D80BFBBB}" srcOrd="3" destOrd="0" parTransId="{A1ED99E2-56B4-4E26-B2B8-4757E3D01946}" sibTransId="{D739F943-1DCF-4B6F-A5E4-E32749B874CF}"/>
    <dgm:cxn modelId="{9C17D281-0367-42C6-9827-2BDB1B090214}" srcId="{E15C0099-265D-4760-9D8D-3EEC59B4280E}" destId="{BFE76275-CAC2-412C-8405-9DB1C0FC6E26}" srcOrd="4" destOrd="0" parTransId="{A5302330-5631-486E-8696-5271C2289A8B}" sibTransId="{ECC53ED1-084E-49D0-B6E2-F506C0920AF7}"/>
    <dgm:cxn modelId="{E6AD6555-EB7F-44DF-98CE-1B375143DE9C}" type="presOf" srcId="{BFE76275-CAC2-412C-8405-9DB1C0FC6E26}" destId="{2A27F743-D813-4E11-8EF8-C51D1705A234}" srcOrd="0" destOrd="0" presId="urn:microsoft.com/office/officeart/2008/layout/VerticalCurvedList"/>
    <dgm:cxn modelId="{BB30BA5A-AC07-46A6-8FD7-470866CEAE03}" type="presOf" srcId="{75FB39AE-EAAE-4B59-9359-7C1567323A54}" destId="{3CFFAC04-5E72-479F-A8DB-F9F65C3FA8F3}" srcOrd="0" destOrd="0" presId="urn:microsoft.com/office/officeart/2008/layout/VerticalCurvedList"/>
    <dgm:cxn modelId="{02A92F56-1677-4B1E-96E2-DA262B221E15}" type="presOf" srcId="{EFB5BB8A-75E5-4105-922D-E0606C029D55}" destId="{A8D10B25-BAD1-4FA4-9A83-7959852877D5}" srcOrd="0" destOrd="0" presId="urn:microsoft.com/office/officeart/2008/layout/VerticalCurvedList"/>
    <dgm:cxn modelId="{B629A784-87DD-4683-B744-7BDAA953574C}" type="presOf" srcId="{4AD38CCE-6BF3-4AC3-9D40-0AE6D80BFBBB}" destId="{C39EC8F0-EE36-4190-A3AF-7E7830FD87A1}" srcOrd="0" destOrd="0" presId="urn:microsoft.com/office/officeart/2008/layout/VerticalCurvedList"/>
    <dgm:cxn modelId="{6738E3A7-2D8C-4039-A3B6-69D6E3DE714A}" type="presOf" srcId="{E15C0099-265D-4760-9D8D-3EEC59B4280E}" destId="{F0C3FE53-A83B-43F6-915E-471F1C21F34A}" srcOrd="0" destOrd="0" presId="urn:microsoft.com/office/officeart/2008/layout/VerticalCurvedList"/>
    <dgm:cxn modelId="{38148528-870E-4A18-943D-5218D6838183}" type="presOf" srcId="{1D5DD88A-B122-4C8A-B5D2-13813E1FC406}" destId="{39539CCF-7F0C-41EC-AC38-C273FE198390}" srcOrd="0" destOrd="0" presId="urn:microsoft.com/office/officeart/2008/layout/VerticalCurvedList"/>
    <dgm:cxn modelId="{D5CCA1D4-44F8-42FC-BB01-47FBE4A416A4}" srcId="{E15C0099-265D-4760-9D8D-3EEC59B4280E}" destId="{37D52902-7C4F-42BC-B4E8-328CB18AEB64}" srcOrd="0" destOrd="0" parTransId="{18DBA619-B6D7-45F4-8A51-E6A0E983F66E}" sibTransId="{EFB5BB8A-75E5-4105-922D-E0606C029D55}"/>
    <dgm:cxn modelId="{798B2038-EA56-4C48-B294-4192F5105E28}" type="presOf" srcId="{37D52902-7C4F-42BC-B4E8-328CB18AEB64}" destId="{59D6EBD3-350E-4B1A-A324-502E3B7EA563}" srcOrd="0" destOrd="0" presId="urn:microsoft.com/office/officeart/2008/layout/VerticalCurvedList"/>
    <dgm:cxn modelId="{1DFB151C-6A4E-4A51-A06A-72D8FE20F4CD}" type="presParOf" srcId="{F0C3FE53-A83B-43F6-915E-471F1C21F34A}" destId="{3A1AE2D7-7870-4D39-BA42-0AC56C5EEB73}" srcOrd="0" destOrd="0" presId="urn:microsoft.com/office/officeart/2008/layout/VerticalCurvedList"/>
    <dgm:cxn modelId="{98469756-61B2-435B-A08B-E2220DC0EF06}" type="presParOf" srcId="{3A1AE2D7-7870-4D39-BA42-0AC56C5EEB73}" destId="{7DA31A98-F00B-4883-8DEC-FF069CC8328F}" srcOrd="0" destOrd="0" presId="urn:microsoft.com/office/officeart/2008/layout/VerticalCurvedList"/>
    <dgm:cxn modelId="{0B202AE8-F08A-4B31-9FF5-94BFE81F2B5E}" type="presParOf" srcId="{7DA31A98-F00B-4883-8DEC-FF069CC8328F}" destId="{480B4F43-F757-45AE-8FBB-A55C7C846251}" srcOrd="0" destOrd="0" presId="urn:microsoft.com/office/officeart/2008/layout/VerticalCurvedList"/>
    <dgm:cxn modelId="{91B7FAED-4BEB-49C8-965D-9AEFD8C30396}" type="presParOf" srcId="{7DA31A98-F00B-4883-8DEC-FF069CC8328F}" destId="{A8D10B25-BAD1-4FA4-9A83-7959852877D5}" srcOrd="1" destOrd="0" presId="urn:microsoft.com/office/officeart/2008/layout/VerticalCurvedList"/>
    <dgm:cxn modelId="{FC70A0A0-0BD3-4FDD-AB56-AF2B8601D23A}" type="presParOf" srcId="{7DA31A98-F00B-4883-8DEC-FF069CC8328F}" destId="{D4D5BAB4-43A8-4BEB-B5A5-B7359700B654}" srcOrd="2" destOrd="0" presId="urn:microsoft.com/office/officeart/2008/layout/VerticalCurvedList"/>
    <dgm:cxn modelId="{1790F826-40B6-4F6C-B24B-681F7FC6325D}" type="presParOf" srcId="{7DA31A98-F00B-4883-8DEC-FF069CC8328F}" destId="{8E94F63C-386B-43C7-9E07-4763AE3B0D7A}" srcOrd="3" destOrd="0" presId="urn:microsoft.com/office/officeart/2008/layout/VerticalCurvedList"/>
    <dgm:cxn modelId="{30D42A71-8B8F-4F85-9010-279D75CA4948}" type="presParOf" srcId="{3A1AE2D7-7870-4D39-BA42-0AC56C5EEB73}" destId="{59D6EBD3-350E-4B1A-A324-502E3B7EA563}" srcOrd="1" destOrd="0" presId="urn:microsoft.com/office/officeart/2008/layout/VerticalCurvedList"/>
    <dgm:cxn modelId="{2229A690-0E81-4AB5-8A62-E47986B10712}" type="presParOf" srcId="{3A1AE2D7-7870-4D39-BA42-0AC56C5EEB73}" destId="{4CFA4D65-64C7-44CE-B880-6101029162E1}" srcOrd="2" destOrd="0" presId="urn:microsoft.com/office/officeart/2008/layout/VerticalCurvedList"/>
    <dgm:cxn modelId="{57ED5119-7C96-42D1-B44E-B4FD5517510D}" type="presParOf" srcId="{4CFA4D65-64C7-44CE-B880-6101029162E1}" destId="{A475E889-D900-4266-BC6D-375581D558CD}" srcOrd="0" destOrd="0" presId="urn:microsoft.com/office/officeart/2008/layout/VerticalCurvedList"/>
    <dgm:cxn modelId="{9FC4B63F-2DB1-4BC8-B803-0DDF38ED7337}" type="presParOf" srcId="{3A1AE2D7-7870-4D39-BA42-0AC56C5EEB73}" destId="{360A2B9E-93C6-4F16-B81F-FE13B3B0EB2B}" srcOrd="3" destOrd="0" presId="urn:microsoft.com/office/officeart/2008/layout/VerticalCurvedList"/>
    <dgm:cxn modelId="{CF165A7A-9BBA-4F2E-9AA9-9258FA6FCE40}" type="presParOf" srcId="{3A1AE2D7-7870-4D39-BA42-0AC56C5EEB73}" destId="{C3F5BB48-4678-4AD3-A0F7-B005B73A6535}" srcOrd="4" destOrd="0" presId="urn:microsoft.com/office/officeart/2008/layout/VerticalCurvedList"/>
    <dgm:cxn modelId="{551DB535-CBA8-4CEE-992A-F688A154C476}" type="presParOf" srcId="{C3F5BB48-4678-4AD3-A0F7-B005B73A6535}" destId="{4BB804AB-58BE-48DE-86C7-256AEA31C2B9}" srcOrd="0" destOrd="0" presId="urn:microsoft.com/office/officeart/2008/layout/VerticalCurvedList"/>
    <dgm:cxn modelId="{8A2508F7-742F-466D-AA53-A5BA485F4133}" type="presParOf" srcId="{3A1AE2D7-7870-4D39-BA42-0AC56C5EEB73}" destId="{3CFFAC04-5E72-479F-A8DB-F9F65C3FA8F3}" srcOrd="5" destOrd="0" presId="urn:microsoft.com/office/officeart/2008/layout/VerticalCurvedList"/>
    <dgm:cxn modelId="{2D042578-290B-4F02-8C09-D06EE838B206}" type="presParOf" srcId="{3A1AE2D7-7870-4D39-BA42-0AC56C5EEB73}" destId="{B6967F1D-4ED1-4F6B-82FE-C856500BA194}" srcOrd="6" destOrd="0" presId="urn:microsoft.com/office/officeart/2008/layout/VerticalCurvedList"/>
    <dgm:cxn modelId="{41EDA596-BB6C-400D-B3F6-8485A1DA6F4B}" type="presParOf" srcId="{B6967F1D-4ED1-4F6B-82FE-C856500BA194}" destId="{F34C7787-59F4-4F44-8D37-761A1A814F59}" srcOrd="0" destOrd="0" presId="urn:microsoft.com/office/officeart/2008/layout/VerticalCurvedList"/>
    <dgm:cxn modelId="{D4FB2EA4-B9C5-424C-BE7B-540406B220E6}" type="presParOf" srcId="{3A1AE2D7-7870-4D39-BA42-0AC56C5EEB73}" destId="{C39EC8F0-EE36-4190-A3AF-7E7830FD87A1}" srcOrd="7" destOrd="0" presId="urn:microsoft.com/office/officeart/2008/layout/VerticalCurvedList"/>
    <dgm:cxn modelId="{14C3E2F8-CDBA-4A68-911D-85B33E96750F}" type="presParOf" srcId="{3A1AE2D7-7870-4D39-BA42-0AC56C5EEB73}" destId="{C00BAE6F-273D-4605-986B-D7ABB9A38632}" srcOrd="8" destOrd="0" presId="urn:microsoft.com/office/officeart/2008/layout/VerticalCurvedList"/>
    <dgm:cxn modelId="{0D263963-8E60-49B2-A17B-DB7043924E4D}" type="presParOf" srcId="{C00BAE6F-273D-4605-986B-D7ABB9A38632}" destId="{D814434C-BE9B-457C-BB80-EDC7ECBF8C9E}" srcOrd="0" destOrd="0" presId="urn:microsoft.com/office/officeart/2008/layout/VerticalCurvedList"/>
    <dgm:cxn modelId="{D7202EFC-BA35-415F-AAFC-70D4158C3A1D}" type="presParOf" srcId="{3A1AE2D7-7870-4D39-BA42-0AC56C5EEB73}" destId="{2A27F743-D813-4E11-8EF8-C51D1705A234}" srcOrd="9" destOrd="0" presId="urn:microsoft.com/office/officeart/2008/layout/VerticalCurvedList"/>
    <dgm:cxn modelId="{304E7605-8105-48ED-A41C-82BAA36EAC80}" type="presParOf" srcId="{3A1AE2D7-7870-4D39-BA42-0AC56C5EEB73}" destId="{DF6BFBC7-C38D-4331-8539-F94BCB1822CD}" srcOrd="10" destOrd="0" presId="urn:microsoft.com/office/officeart/2008/layout/VerticalCurvedList"/>
    <dgm:cxn modelId="{33902720-746A-4C63-B9ED-7BBC8A3E478D}" type="presParOf" srcId="{DF6BFBC7-C38D-4331-8539-F94BCB1822CD}" destId="{396E42CA-0751-47DB-BCB9-A9B3DE0D31CA}" srcOrd="0" destOrd="0" presId="urn:microsoft.com/office/officeart/2008/layout/VerticalCurvedList"/>
    <dgm:cxn modelId="{E5A2D078-73FE-4E9B-B6C5-076FCE59C11A}" type="presParOf" srcId="{3A1AE2D7-7870-4D39-BA42-0AC56C5EEB73}" destId="{39539CCF-7F0C-41EC-AC38-C273FE198390}" srcOrd="11" destOrd="0" presId="urn:microsoft.com/office/officeart/2008/layout/VerticalCurvedList"/>
    <dgm:cxn modelId="{B9679E2F-6D94-405C-BCA9-977D15BED755}" type="presParOf" srcId="{3A1AE2D7-7870-4D39-BA42-0AC56C5EEB73}" destId="{D9275927-0893-4D36-AF03-375D4F1913BB}" srcOrd="12" destOrd="0" presId="urn:microsoft.com/office/officeart/2008/layout/VerticalCurvedList"/>
    <dgm:cxn modelId="{ADC802EF-2D16-4C8F-9121-A9477A16CD37}" type="presParOf" srcId="{D9275927-0893-4D36-AF03-375D4F1913BB}" destId="{AFCE7A0B-1E9E-4FBD-B119-DA0FAA399AF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DCB821-5A24-4ADE-BD9B-56F0F81A7CA6}" type="doc">
      <dgm:prSet loTypeId="urn:microsoft.com/office/officeart/2005/8/layout/process5" loCatId="process" qsTypeId="urn:microsoft.com/office/officeart/2005/8/quickstyle/3d1" qsCatId="3D" csTypeId="urn:microsoft.com/office/officeart/2005/8/colors/colorful1" csCatId="colorful" phldr="1"/>
      <dgm:spPr/>
      <dgm:t>
        <a:bodyPr/>
        <a:lstStyle/>
        <a:p>
          <a:endParaRPr lang="en-US"/>
        </a:p>
      </dgm:t>
    </dgm:pt>
    <dgm:pt modelId="{5580EF0C-C88C-482A-B10A-B0B33A2B45E3}">
      <dgm:prSet phldrT="[Text]" custT="1"/>
      <dgm:spPr>
        <a:solidFill>
          <a:srgbClr val="00B0F0"/>
        </a:solidFill>
      </dgm:spPr>
      <dgm:t>
        <a:bodyPr/>
        <a:lstStyle/>
        <a:p>
          <a:r>
            <a:rPr lang="fa-IR" sz="2000" dirty="0">
              <a:cs typeface="B Traffic" panose="00000400000000000000" pitchFamily="2" charset="-78"/>
            </a:rPr>
            <a:t>بنابراین...</a:t>
          </a:r>
          <a:endParaRPr lang="en-US" sz="2000" dirty="0">
            <a:cs typeface="B Traffic" panose="00000400000000000000" pitchFamily="2" charset="-78"/>
          </a:endParaRPr>
        </a:p>
      </dgm:t>
    </dgm:pt>
    <dgm:pt modelId="{036A617A-C369-4C88-8022-DAD34A40C139}" type="parTrans" cxnId="{134EFF23-F813-43CB-BFF1-9007578C1677}">
      <dgm:prSet/>
      <dgm:spPr/>
      <dgm:t>
        <a:bodyPr/>
        <a:lstStyle/>
        <a:p>
          <a:endParaRPr lang="en-US">
            <a:cs typeface="B Traffic" panose="00000400000000000000" pitchFamily="2" charset="-78"/>
          </a:endParaRPr>
        </a:p>
      </dgm:t>
    </dgm:pt>
    <dgm:pt modelId="{CCD6563D-3723-49C6-9D53-45A093D56ECB}" type="sibTrans" cxnId="{134EFF23-F813-43CB-BFF1-9007578C1677}">
      <dgm:prSet/>
      <dgm:spPr>
        <a:solidFill>
          <a:srgbClr val="00B0F0"/>
        </a:solidFill>
      </dgm:spPr>
      <dgm:t>
        <a:bodyPr/>
        <a:lstStyle/>
        <a:p>
          <a:endParaRPr lang="en-US">
            <a:cs typeface="B Traffic" panose="00000400000000000000" pitchFamily="2" charset="-78"/>
          </a:endParaRPr>
        </a:p>
      </dgm:t>
    </dgm:pt>
    <dgm:pt modelId="{6936DCB6-F506-4270-9D57-BCC2A1EC17FF}">
      <dgm:prSet phldrT="[Text]" custT="1"/>
      <dgm:spPr/>
      <dgm:t>
        <a:bodyPr/>
        <a:lstStyle/>
        <a:p>
          <a:r>
            <a:rPr lang="fa-IR" sz="1600" dirty="0">
              <a:cs typeface="B Traffic" panose="00000400000000000000" pitchFamily="2" charset="-78"/>
            </a:rPr>
            <a:t>کشورهای در حال توسعه در بخش‌های ارزش آفرین متمرکز می‌شوند</a:t>
          </a:r>
          <a:endParaRPr lang="en-US" sz="1600" dirty="0">
            <a:cs typeface="B Traffic" panose="00000400000000000000" pitchFamily="2" charset="-78"/>
          </a:endParaRPr>
        </a:p>
      </dgm:t>
    </dgm:pt>
    <dgm:pt modelId="{BC5A735B-127E-4166-AFBD-73D5243EB293}" type="parTrans" cxnId="{B76020E2-D40B-4FCA-A832-DD6077D87CE8}">
      <dgm:prSet/>
      <dgm:spPr/>
      <dgm:t>
        <a:bodyPr/>
        <a:lstStyle/>
        <a:p>
          <a:endParaRPr lang="en-US">
            <a:cs typeface="B Traffic" panose="00000400000000000000" pitchFamily="2" charset="-78"/>
          </a:endParaRPr>
        </a:p>
      </dgm:t>
    </dgm:pt>
    <dgm:pt modelId="{72C2D88B-33BC-45F7-9D94-6584FCF89BDD}" type="sibTrans" cxnId="{B76020E2-D40B-4FCA-A832-DD6077D87CE8}">
      <dgm:prSet/>
      <dgm:spPr/>
      <dgm:t>
        <a:bodyPr/>
        <a:lstStyle/>
        <a:p>
          <a:endParaRPr lang="en-US">
            <a:cs typeface="B Traffic" panose="00000400000000000000" pitchFamily="2" charset="-78"/>
          </a:endParaRPr>
        </a:p>
      </dgm:t>
    </dgm:pt>
    <dgm:pt modelId="{DEBBC117-09FF-4534-B404-11ECB11C60D6}">
      <dgm:prSet phldrT="[Text]" custT="1"/>
      <dgm:spPr/>
      <dgm:t>
        <a:bodyPr/>
        <a:lstStyle/>
        <a:p>
          <a:r>
            <a:rPr lang="fa-IR" sz="1600" dirty="0">
              <a:cs typeface="B Traffic" panose="00000400000000000000" pitchFamily="2" charset="-78"/>
            </a:rPr>
            <a:t>کشورهای در حال توسعه به بخش‌های کاربر و کمتر ارزش آفرین توجه دارند </a:t>
          </a:r>
          <a:endParaRPr lang="en-US" sz="1600" dirty="0">
            <a:cs typeface="B Traffic" panose="00000400000000000000" pitchFamily="2" charset="-78"/>
          </a:endParaRPr>
        </a:p>
      </dgm:t>
    </dgm:pt>
    <dgm:pt modelId="{313DE415-4E91-42E9-B588-7CA7997C3F02}" type="parTrans" cxnId="{E6E78139-B71F-4EF8-B873-AF29BFE53D86}">
      <dgm:prSet/>
      <dgm:spPr/>
      <dgm:t>
        <a:bodyPr/>
        <a:lstStyle/>
        <a:p>
          <a:endParaRPr lang="en-US">
            <a:cs typeface="B Traffic" panose="00000400000000000000" pitchFamily="2" charset="-78"/>
          </a:endParaRPr>
        </a:p>
      </dgm:t>
    </dgm:pt>
    <dgm:pt modelId="{15E8B648-6A32-4AEE-8F57-6DC16ADC4447}" type="sibTrans" cxnId="{E6E78139-B71F-4EF8-B873-AF29BFE53D86}">
      <dgm:prSet/>
      <dgm:spPr/>
      <dgm:t>
        <a:bodyPr/>
        <a:lstStyle/>
        <a:p>
          <a:endParaRPr lang="en-US">
            <a:cs typeface="B Traffic" panose="00000400000000000000" pitchFamily="2" charset="-78"/>
          </a:endParaRPr>
        </a:p>
      </dgm:t>
    </dgm:pt>
    <dgm:pt modelId="{BFCECD75-A7A2-4067-8B90-6B1F399FF25D}">
      <dgm:prSet phldrT="[Text]" custT="1"/>
      <dgm:spPr>
        <a:solidFill>
          <a:srgbClr val="FF0000"/>
        </a:solidFill>
      </dgm:spPr>
      <dgm:t>
        <a:bodyPr/>
        <a:lstStyle/>
        <a:p>
          <a:r>
            <a:rPr lang="fa-IR" sz="2000" dirty="0">
              <a:cs typeface="B Traffic" panose="00000400000000000000" pitchFamily="2" charset="-78"/>
            </a:rPr>
            <a:t>اما...</a:t>
          </a:r>
          <a:endParaRPr lang="en-US" sz="2000" dirty="0">
            <a:cs typeface="B Traffic" panose="00000400000000000000" pitchFamily="2" charset="-78"/>
          </a:endParaRPr>
        </a:p>
      </dgm:t>
    </dgm:pt>
    <dgm:pt modelId="{AC5F103D-09B4-464B-8B7D-A86B4E490158}" type="parTrans" cxnId="{436966FC-862D-41BF-8495-17AE757BAC05}">
      <dgm:prSet/>
      <dgm:spPr/>
      <dgm:t>
        <a:bodyPr/>
        <a:lstStyle/>
        <a:p>
          <a:endParaRPr lang="en-US">
            <a:cs typeface="B Traffic" panose="00000400000000000000" pitchFamily="2" charset="-78"/>
          </a:endParaRPr>
        </a:p>
      </dgm:t>
    </dgm:pt>
    <dgm:pt modelId="{896AC306-60BE-4B37-95A7-49ACF06A6605}" type="sibTrans" cxnId="{436966FC-862D-41BF-8495-17AE757BAC05}">
      <dgm:prSet/>
      <dgm:spPr>
        <a:solidFill>
          <a:srgbClr val="FF0000"/>
        </a:solidFill>
      </dgm:spPr>
      <dgm:t>
        <a:bodyPr/>
        <a:lstStyle/>
        <a:p>
          <a:endParaRPr lang="en-US">
            <a:cs typeface="B Traffic" panose="00000400000000000000" pitchFamily="2" charset="-78"/>
          </a:endParaRPr>
        </a:p>
      </dgm:t>
    </dgm:pt>
    <dgm:pt modelId="{83C6AC1E-D4D7-4138-9025-48CD82300502}">
      <dgm:prSet phldrT="[Text]" custT="1"/>
      <dgm:spPr/>
      <dgm:t>
        <a:bodyPr/>
        <a:lstStyle/>
        <a:p>
          <a:pPr rtl="1"/>
          <a:r>
            <a:rPr lang="fa-IR" sz="1600" dirty="0">
              <a:cs typeface="B Traffic" panose="00000400000000000000" pitchFamily="2" charset="-78"/>
            </a:rPr>
            <a:t>هم اکنون پروژه‌های </a:t>
          </a:r>
          <a:r>
            <a:rPr lang="en-US" sz="1600" dirty="0">
              <a:cs typeface="B Traffic" panose="00000400000000000000" pitchFamily="2" charset="-78"/>
            </a:rPr>
            <a:t>R&amp;D</a:t>
          </a:r>
          <a:r>
            <a:rPr lang="fa-IR" sz="1600" dirty="0">
              <a:cs typeface="B Traffic" panose="00000400000000000000" pitchFamily="2" charset="-78"/>
            </a:rPr>
            <a:t> نیز برون سپاری می‌شوند</a:t>
          </a:r>
          <a:endParaRPr lang="en-US" sz="1600" dirty="0">
            <a:cs typeface="B Traffic" panose="00000400000000000000" pitchFamily="2" charset="-78"/>
          </a:endParaRPr>
        </a:p>
      </dgm:t>
    </dgm:pt>
    <dgm:pt modelId="{5B38B2DE-3FFF-4AAC-913F-B8A28CFF3848}" type="parTrans" cxnId="{66CF3039-605B-4650-85E2-CD546BAEA70C}">
      <dgm:prSet/>
      <dgm:spPr/>
      <dgm:t>
        <a:bodyPr/>
        <a:lstStyle/>
        <a:p>
          <a:endParaRPr lang="en-US">
            <a:cs typeface="B Traffic" panose="00000400000000000000" pitchFamily="2" charset="-78"/>
          </a:endParaRPr>
        </a:p>
      </dgm:t>
    </dgm:pt>
    <dgm:pt modelId="{25E3C0FE-A96D-4BD7-9954-FEEB21491BA8}" type="sibTrans" cxnId="{66CF3039-605B-4650-85E2-CD546BAEA70C}">
      <dgm:prSet/>
      <dgm:spPr/>
      <dgm:t>
        <a:bodyPr/>
        <a:lstStyle/>
        <a:p>
          <a:endParaRPr lang="en-US">
            <a:cs typeface="B Traffic" panose="00000400000000000000" pitchFamily="2" charset="-78"/>
          </a:endParaRPr>
        </a:p>
      </dgm:t>
    </dgm:pt>
    <dgm:pt modelId="{B75B3D76-A0E5-4532-883A-B60F82754FD3}">
      <dgm:prSet phldrT="[Text]" custT="1"/>
      <dgm:spPr/>
      <dgm:t>
        <a:bodyPr/>
        <a:lstStyle/>
        <a:p>
          <a:pPr rtl="1"/>
          <a:r>
            <a:rPr lang="fa-IR" sz="1600" dirty="0">
              <a:cs typeface="B Traffic" panose="00000400000000000000" pitchFamily="2" charset="-78"/>
            </a:rPr>
            <a:t>بسیاری از کشورهای در حال توسعه مشغول مطالعات </a:t>
          </a:r>
          <a:r>
            <a:rPr lang="en-US" sz="1600" dirty="0">
              <a:cs typeface="B Traffic" panose="00000400000000000000" pitchFamily="2" charset="-78"/>
            </a:rPr>
            <a:t>R&amp;D</a:t>
          </a:r>
          <a:r>
            <a:rPr lang="fa-IR" sz="1600" dirty="0">
              <a:cs typeface="B Traffic" panose="00000400000000000000" pitchFamily="2" charset="-78"/>
            </a:rPr>
            <a:t>کشورهای توسعه یافته هستند</a:t>
          </a:r>
          <a:endParaRPr lang="en-US" sz="1600" dirty="0">
            <a:cs typeface="B Traffic" panose="00000400000000000000" pitchFamily="2" charset="-78"/>
          </a:endParaRPr>
        </a:p>
      </dgm:t>
    </dgm:pt>
    <dgm:pt modelId="{30ABC82D-DE75-47B8-A465-70D4C7AD69F3}" type="parTrans" cxnId="{E069B35F-8202-4AA9-A77F-10679BB34826}">
      <dgm:prSet/>
      <dgm:spPr/>
      <dgm:t>
        <a:bodyPr/>
        <a:lstStyle/>
        <a:p>
          <a:endParaRPr lang="en-US">
            <a:cs typeface="B Traffic" panose="00000400000000000000" pitchFamily="2" charset="-78"/>
          </a:endParaRPr>
        </a:p>
      </dgm:t>
    </dgm:pt>
    <dgm:pt modelId="{AE889347-4B24-402B-8639-41100DD1924B}" type="sibTrans" cxnId="{E069B35F-8202-4AA9-A77F-10679BB34826}">
      <dgm:prSet/>
      <dgm:spPr/>
      <dgm:t>
        <a:bodyPr/>
        <a:lstStyle/>
        <a:p>
          <a:endParaRPr lang="en-US">
            <a:cs typeface="B Traffic" panose="00000400000000000000" pitchFamily="2" charset="-78"/>
          </a:endParaRPr>
        </a:p>
      </dgm:t>
    </dgm:pt>
    <dgm:pt modelId="{8A65DD01-3829-498D-8770-A85317FB2835}">
      <dgm:prSet phldrT="[Text]" custT="1"/>
      <dgm:spPr/>
      <dgm:t>
        <a:bodyPr/>
        <a:lstStyle/>
        <a:p>
          <a:pPr rtl="1"/>
          <a:r>
            <a:rPr lang="fa-IR" sz="2000" dirty="0">
              <a:cs typeface="B Traffic" panose="00000400000000000000" pitchFamily="2" charset="-78"/>
            </a:rPr>
            <a:t>یک چالش آینده:</a:t>
          </a:r>
          <a:endParaRPr lang="en-US" sz="2000" dirty="0">
            <a:cs typeface="B Traffic" panose="00000400000000000000" pitchFamily="2" charset="-78"/>
          </a:endParaRPr>
        </a:p>
      </dgm:t>
    </dgm:pt>
    <dgm:pt modelId="{462C867B-CA04-4A3E-B2DE-3A9A193C9633}" type="parTrans" cxnId="{ECED65C7-D5DE-4328-AB54-2173C8FDC8E2}">
      <dgm:prSet/>
      <dgm:spPr/>
      <dgm:t>
        <a:bodyPr/>
        <a:lstStyle/>
        <a:p>
          <a:endParaRPr lang="en-US">
            <a:cs typeface="B Traffic" panose="00000400000000000000" pitchFamily="2" charset="-78"/>
          </a:endParaRPr>
        </a:p>
      </dgm:t>
    </dgm:pt>
    <dgm:pt modelId="{5F980C88-BC9D-414D-9C26-CAC40E42BCC1}" type="sibTrans" cxnId="{ECED65C7-D5DE-4328-AB54-2173C8FDC8E2}">
      <dgm:prSet/>
      <dgm:spPr/>
      <dgm:t>
        <a:bodyPr/>
        <a:lstStyle/>
        <a:p>
          <a:endParaRPr lang="en-US">
            <a:cs typeface="B Traffic" panose="00000400000000000000" pitchFamily="2" charset="-78"/>
          </a:endParaRPr>
        </a:p>
      </dgm:t>
    </dgm:pt>
    <dgm:pt modelId="{0D226BBB-5FB4-49D0-9D37-ABA412305A32}">
      <dgm:prSet phldrT="[Text]" custT="1"/>
      <dgm:spPr/>
      <dgm:t>
        <a:bodyPr/>
        <a:lstStyle/>
        <a:p>
          <a:pPr rtl="1"/>
          <a:r>
            <a:rPr lang="fa-IR" sz="1600" dirty="0">
              <a:cs typeface="B Traffic" panose="00000400000000000000" pitchFamily="2" charset="-78"/>
            </a:rPr>
            <a:t>وضعیت رقابت پذیری فعالیت‌های صنعتی کشورهای توسعه یافته</a:t>
          </a:r>
          <a:endParaRPr lang="en-US" sz="1600" dirty="0">
            <a:cs typeface="B Traffic" panose="00000400000000000000" pitchFamily="2" charset="-78"/>
          </a:endParaRPr>
        </a:p>
      </dgm:t>
    </dgm:pt>
    <dgm:pt modelId="{9AE1EB86-D379-4061-9058-0474C3D36722}" type="parTrans" cxnId="{6FBF3307-BC8F-40F7-8C29-DB3175381E69}">
      <dgm:prSet/>
      <dgm:spPr/>
      <dgm:t>
        <a:bodyPr/>
        <a:lstStyle/>
        <a:p>
          <a:endParaRPr lang="en-US">
            <a:cs typeface="B Traffic" panose="00000400000000000000" pitchFamily="2" charset="-78"/>
          </a:endParaRPr>
        </a:p>
      </dgm:t>
    </dgm:pt>
    <dgm:pt modelId="{B6CFD46A-94F3-47C6-90B7-0E0B4A15C9F4}" type="sibTrans" cxnId="{6FBF3307-BC8F-40F7-8C29-DB3175381E69}">
      <dgm:prSet/>
      <dgm:spPr/>
      <dgm:t>
        <a:bodyPr/>
        <a:lstStyle/>
        <a:p>
          <a:endParaRPr lang="en-US">
            <a:cs typeface="B Traffic" panose="00000400000000000000" pitchFamily="2" charset="-78"/>
          </a:endParaRPr>
        </a:p>
      </dgm:t>
    </dgm:pt>
    <dgm:pt modelId="{A6413983-7130-4B10-8878-76B5F89E0225}" type="pres">
      <dgm:prSet presAssocID="{91DCB821-5A24-4ADE-BD9B-56F0F81A7CA6}" presName="diagram" presStyleCnt="0">
        <dgm:presLayoutVars>
          <dgm:dir val="rev"/>
          <dgm:resizeHandles val="exact"/>
        </dgm:presLayoutVars>
      </dgm:prSet>
      <dgm:spPr/>
    </dgm:pt>
    <dgm:pt modelId="{69CB3A08-8407-4605-A58A-CA63E6B4C996}" type="pres">
      <dgm:prSet presAssocID="{5580EF0C-C88C-482A-B10A-B0B33A2B45E3}" presName="node" presStyleLbl="node1" presStyleIdx="0" presStyleCnt="8">
        <dgm:presLayoutVars>
          <dgm:bulletEnabled val="1"/>
        </dgm:presLayoutVars>
      </dgm:prSet>
      <dgm:spPr/>
    </dgm:pt>
    <dgm:pt modelId="{96594EC6-6112-4BAD-9310-4B9C68BCB1D0}" type="pres">
      <dgm:prSet presAssocID="{CCD6563D-3723-49C6-9D53-45A093D56ECB}" presName="sibTrans" presStyleLbl="sibTrans2D1" presStyleIdx="0" presStyleCnt="7"/>
      <dgm:spPr/>
    </dgm:pt>
    <dgm:pt modelId="{7EBC08F9-ADFB-49E9-8620-A4F393DAB0C9}" type="pres">
      <dgm:prSet presAssocID="{CCD6563D-3723-49C6-9D53-45A093D56ECB}" presName="connectorText" presStyleLbl="sibTrans2D1" presStyleIdx="0" presStyleCnt="7"/>
      <dgm:spPr/>
    </dgm:pt>
    <dgm:pt modelId="{BAF4EDD2-1E5D-4E3C-B78A-D2D454A1CE0E}" type="pres">
      <dgm:prSet presAssocID="{6936DCB6-F506-4270-9D57-BCC2A1EC17FF}" presName="node" presStyleLbl="node1" presStyleIdx="1" presStyleCnt="8">
        <dgm:presLayoutVars>
          <dgm:bulletEnabled val="1"/>
        </dgm:presLayoutVars>
      </dgm:prSet>
      <dgm:spPr/>
    </dgm:pt>
    <dgm:pt modelId="{B06A1E67-9E4B-4BB7-BC85-336742B736B9}" type="pres">
      <dgm:prSet presAssocID="{72C2D88B-33BC-45F7-9D94-6584FCF89BDD}" presName="sibTrans" presStyleLbl="sibTrans2D1" presStyleIdx="1" presStyleCnt="7"/>
      <dgm:spPr/>
    </dgm:pt>
    <dgm:pt modelId="{7F61E193-4F6B-4E98-B000-46A682D8620B}" type="pres">
      <dgm:prSet presAssocID="{72C2D88B-33BC-45F7-9D94-6584FCF89BDD}" presName="connectorText" presStyleLbl="sibTrans2D1" presStyleIdx="1" presStyleCnt="7"/>
      <dgm:spPr/>
    </dgm:pt>
    <dgm:pt modelId="{C77760A0-AC6A-4DBB-94D3-CF7FF11CBE53}" type="pres">
      <dgm:prSet presAssocID="{DEBBC117-09FF-4534-B404-11ECB11C60D6}" presName="node" presStyleLbl="node1" presStyleIdx="2" presStyleCnt="8">
        <dgm:presLayoutVars>
          <dgm:bulletEnabled val="1"/>
        </dgm:presLayoutVars>
      </dgm:prSet>
      <dgm:spPr/>
    </dgm:pt>
    <dgm:pt modelId="{C18A4D01-6A4F-4539-8DE1-A28E8568854D}" type="pres">
      <dgm:prSet presAssocID="{15E8B648-6A32-4AEE-8F57-6DC16ADC4447}" presName="sibTrans" presStyleLbl="sibTrans2D1" presStyleIdx="2" presStyleCnt="7"/>
      <dgm:spPr/>
    </dgm:pt>
    <dgm:pt modelId="{B55E05F6-C705-48DC-97D8-A0596A97E143}" type="pres">
      <dgm:prSet presAssocID="{15E8B648-6A32-4AEE-8F57-6DC16ADC4447}" presName="connectorText" presStyleLbl="sibTrans2D1" presStyleIdx="2" presStyleCnt="7"/>
      <dgm:spPr/>
    </dgm:pt>
    <dgm:pt modelId="{BB062C3A-6E67-4042-A4B5-798BF431A82D}" type="pres">
      <dgm:prSet presAssocID="{BFCECD75-A7A2-4067-8B90-6B1F399FF25D}" presName="node" presStyleLbl="node1" presStyleIdx="3" presStyleCnt="8">
        <dgm:presLayoutVars>
          <dgm:bulletEnabled val="1"/>
        </dgm:presLayoutVars>
      </dgm:prSet>
      <dgm:spPr/>
    </dgm:pt>
    <dgm:pt modelId="{F9081DFE-68EA-4B85-9781-DC1652D3BCA0}" type="pres">
      <dgm:prSet presAssocID="{896AC306-60BE-4B37-95A7-49ACF06A6605}" presName="sibTrans" presStyleLbl="sibTrans2D1" presStyleIdx="3" presStyleCnt="7"/>
      <dgm:spPr/>
    </dgm:pt>
    <dgm:pt modelId="{704263AE-5BD6-4B18-9CD9-AA0112984F76}" type="pres">
      <dgm:prSet presAssocID="{896AC306-60BE-4B37-95A7-49ACF06A6605}" presName="connectorText" presStyleLbl="sibTrans2D1" presStyleIdx="3" presStyleCnt="7"/>
      <dgm:spPr/>
    </dgm:pt>
    <dgm:pt modelId="{6A5FB4E7-5589-44B1-9E5A-904350CAC2EE}" type="pres">
      <dgm:prSet presAssocID="{83C6AC1E-D4D7-4138-9025-48CD82300502}" presName="node" presStyleLbl="node1" presStyleIdx="4" presStyleCnt="8">
        <dgm:presLayoutVars>
          <dgm:bulletEnabled val="1"/>
        </dgm:presLayoutVars>
      </dgm:prSet>
      <dgm:spPr/>
    </dgm:pt>
    <dgm:pt modelId="{89028780-E274-4999-BA20-68D8758DA2D6}" type="pres">
      <dgm:prSet presAssocID="{25E3C0FE-A96D-4BD7-9954-FEEB21491BA8}" presName="sibTrans" presStyleLbl="sibTrans2D1" presStyleIdx="4" presStyleCnt="7"/>
      <dgm:spPr/>
    </dgm:pt>
    <dgm:pt modelId="{C725B4A1-50E6-4E29-908C-630B3BCF489B}" type="pres">
      <dgm:prSet presAssocID="{25E3C0FE-A96D-4BD7-9954-FEEB21491BA8}" presName="connectorText" presStyleLbl="sibTrans2D1" presStyleIdx="4" presStyleCnt="7"/>
      <dgm:spPr/>
    </dgm:pt>
    <dgm:pt modelId="{E6AACA09-AA9E-43DB-9C52-F7073A6C1CE5}" type="pres">
      <dgm:prSet presAssocID="{B75B3D76-A0E5-4532-883A-B60F82754FD3}" presName="node" presStyleLbl="node1" presStyleIdx="5" presStyleCnt="8">
        <dgm:presLayoutVars>
          <dgm:bulletEnabled val="1"/>
        </dgm:presLayoutVars>
      </dgm:prSet>
      <dgm:spPr/>
    </dgm:pt>
    <dgm:pt modelId="{C31893B4-79E8-4965-90D3-1C095DABED94}" type="pres">
      <dgm:prSet presAssocID="{AE889347-4B24-402B-8639-41100DD1924B}" presName="sibTrans" presStyleLbl="sibTrans2D1" presStyleIdx="5" presStyleCnt="7"/>
      <dgm:spPr/>
    </dgm:pt>
    <dgm:pt modelId="{A5CC1C1B-5BF5-43F4-B531-E79FE42332F7}" type="pres">
      <dgm:prSet presAssocID="{AE889347-4B24-402B-8639-41100DD1924B}" presName="connectorText" presStyleLbl="sibTrans2D1" presStyleIdx="5" presStyleCnt="7"/>
      <dgm:spPr/>
    </dgm:pt>
    <dgm:pt modelId="{E25FADF8-C1FE-401C-9297-940479023BB3}" type="pres">
      <dgm:prSet presAssocID="{8A65DD01-3829-498D-8770-A85317FB2835}" presName="node" presStyleLbl="node1" presStyleIdx="6" presStyleCnt="8">
        <dgm:presLayoutVars>
          <dgm:bulletEnabled val="1"/>
        </dgm:presLayoutVars>
      </dgm:prSet>
      <dgm:spPr/>
    </dgm:pt>
    <dgm:pt modelId="{E616691E-CF1A-4A88-82C4-E13DAE1599A1}" type="pres">
      <dgm:prSet presAssocID="{5F980C88-BC9D-414D-9C26-CAC40E42BCC1}" presName="sibTrans" presStyleLbl="sibTrans2D1" presStyleIdx="6" presStyleCnt="7"/>
      <dgm:spPr/>
    </dgm:pt>
    <dgm:pt modelId="{63D01EAC-BEB9-41DE-AFC3-EE25CBCB56A9}" type="pres">
      <dgm:prSet presAssocID="{5F980C88-BC9D-414D-9C26-CAC40E42BCC1}" presName="connectorText" presStyleLbl="sibTrans2D1" presStyleIdx="6" presStyleCnt="7"/>
      <dgm:spPr/>
    </dgm:pt>
    <dgm:pt modelId="{00EFE8FA-850D-412F-8D79-466A77323E63}" type="pres">
      <dgm:prSet presAssocID="{0D226BBB-5FB4-49D0-9D37-ABA412305A32}" presName="node" presStyleLbl="node1" presStyleIdx="7" presStyleCnt="8">
        <dgm:presLayoutVars>
          <dgm:bulletEnabled val="1"/>
        </dgm:presLayoutVars>
      </dgm:prSet>
      <dgm:spPr/>
    </dgm:pt>
  </dgm:ptLst>
  <dgm:cxnLst>
    <dgm:cxn modelId="{8D8D1848-E2B6-4959-9248-CFA660CE2DAF}" type="presOf" srcId="{15E8B648-6A32-4AEE-8F57-6DC16ADC4447}" destId="{C18A4D01-6A4F-4539-8DE1-A28E8568854D}" srcOrd="0" destOrd="0" presId="urn:microsoft.com/office/officeart/2005/8/layout/process5"/>
    <dgm:cxn modelId="{BD330AA7-5D38-42C0-8279-476246FFFA50}" type="presOf" srcId="{72C2D88B-33BC-45F7-9D94-6584FCF89BDD}" destId="{7F61E193-4F6B-4E98-B000-46A682D8620B}" srcOrd="1" destOrd="0" presId="urn:microsoft.com/office/officeart/2005/8/layout/process5"/>
    <dgm:cxn modelId="{66CF3039-605B-4650-85E2-CD546BAEA70C}" srcId="{91DCB821-5A24-4ADE-BD9B-56F0F81A7CA6}" destId="{83C6AC1E-D4D7-4138-9025-48CD82300502}" srcOrd="4" destOrd="0" parTransId="{5B38B2DE-3FFF-4AAC-913F-B8A28CFF3848}" sibTransId="{25E3C0FE-A96D-4BD7-9954-FEEB21491BA8}"/>
    <dgm:cxn modelId="{DCFDFCBC-DB8F-4A5F-8A06-46998C0BED1F}" type="presOf" srcId="{5F980C88-BC9D-414D-9C26-CAC40E42BCC1}" destId="{63D01EAC-BEB9-41DE-AFC3-EE25CBCB56A9}" srcOrd="1" destOrd="0" presId="urn:microsoft.com/office/officeart/2005/8/layout/process5"/>
    <dgm:cxn modelId="{6837CC5C-2FB0-411C-945A-E9B58FC853EC}" type="presOf" srcId="{AE889347-4B24-402B-8639-41100DD1924B}" destId="{A5CC1C1B-5BF5-43F4-B531-E79FE42332F7}" srcOrd="1" destOrd="0" presId="urn:microsoft.com/office/officeart/2005/8/layout/process5"/>
    <dgm:cxn modelId="{2EBCAE1D-AFE5-472A-8B62-73A49C774A39}" type="presOf" srcId="{5580EF0C-C88C-482A-B10A-B0B33A2B45E3}" destId="{69CB3A08-8407-4605-A58A-CA63E6B4C996}" srcOrd="0" destOrd="0" presId="urn:microsoft.com/office/officeart/2005/8/layout/process5"/>
    <dgm:cxn modelId="{E78D4071-FBD3-46E2-A889-FE0B3EDD1DDF}" type="presOf" srcId="{896AC306-60BE-4B37-95A7-49ACF06A6605}" destId="{704263AE-5BD6-4B18-9CD9-AA0112984F76}" srcOrd="1" destOrd="0" presId="urn:microsoft.com/office/officeart/2005/8/layout/process5"/>
    <dgm:cxn modelId="{724AABF8-4167-4DE7-98A7-CB377E0F25E2}" type="presOf" srcId="{0D226BBB-5FB4-49D0-9D37-ABA412305A32}" destId="{00EFE8FA-850D-412F-8D79-466A77323E63}" srcOrd="0" destOrd="0" presId="urn:microsoft.com/office/officeart/2005/8/layout/process5"/>
    <dgm:cxn modelId="{425C624B-292F-4C22-A7CE-5D9D8C3A6B0B}" type="presOf" srcId="{91DCB821-5A24-4ADE-BD9B-56F0F81A7CA6}" destId="{A6413983-7130-4B10-8878-76B5F89E0225}" srcOrd="0" destOrd="0" presId="urn:microsoft.com/office/officeart/2005/8/layout/process5"/>
    <dgm:cxn modelId="{D5255527-5451-4C5F-B55A-64D2EF93B448}" type="presOf" srcId="{8A65DD01-3829-498D-8770-A85317FB2835}" destId="{E25FADF8-C1FE-401C-9297-940479023BB3}" srcOrd="0" destOrd="0" presId="urn:microsoft.com/office/officeart/2005/8/layout/process5"/>
    <dgm:cxn modelId="{5B655211-7031-49EF-B6E4-F4456D8C0530}" type="presOf" srcId="{72C2D88B-33BC-45F7-9D94-6584FCF89BDD}" destId="{B06A1E67-9E4B-4BB7-BC85-336742B736B9}" srcOrd="0" destOrd="0" presId="urn:microsoft.com/office/officeart/2005/8/layout/process5"/>
    <dgm:cxn modelId="{E069B35F-8202-4AA9-A77F-10679BB34826}" srcId="{91DCB821-5A24-4ADE-BD9B-56F0F81A7CA6}" destId="{B75B3D76-A0E5-4532-883A-B60F82754FD3}" srcOrd="5" destOrd="0" parTransId="{30ABC82D-DE75-47B8-A465-70D4C7AD69F3}" sibTransId="{AE889347-4B24-402B-8639-41100DD1924B}"/>
    <dgm:cxn modelId="{25A90C3F-2E97-422B-91EA-FC2B25C42C2B}" type="presOf" srcId="{B75B3D76-A0E5-4532-883A-B60F82754FD3}" destId="{E6AACA09-AA9E-43DB-9C52-F7073A6C1CE5}" srcOrd="0" destOrd="0" presId="urn:microsoft.com/office/officeart/2005/8/layout/process5"/>
    <dgm:cxn modelId="{26AC9343-9901-4A89-A407-AACC4552E0C5}" type="presOf" srcId="{83C6AC1E-D4D7-4138-9025-48CD82300502}" destId="{6A5FB4E7-5589-44B1-9E5A-904350CAC2EE}" srcOrd="0" destOrd="0" presId="urn:microsoft.com/office/officeart/2005/8/layout/process5"/>
    <dgm:cxn modelId="{4A3E40E2-1763-4B13-82F9-48CDD90B722C}" type="presOf" srcId="{CCD6563D-3723-49C6-9D53-45A093D56ECB}" destId="{7EBC08F9-ADFB-49E9-8620-A4F393DAB0C9}" srcOrd="1" destOrd="0" presId="urn:microsoft.com/office/officeart/2005/8/layout/process5"/>
    <dgm:cxn modelId="{2D3D4C21-C38E-4868-8381-E02440C26D97}" type="presOf" srcId="{6936DCB6-F506-4270-9D57-BCC2A1EC17FF}" destId="{BAF4EDD2-1E5D-4E3C-B78A-D2D454A1CE0E}" srcOrd="0" destOrd="0" presId="urn:microsoft.com/office/officeart/2005/8/layout/process5"/>
    <dgm:cxn modelId="{6FBF3307-BC8F-40F7-8C29-DB3175381E69}" srcId="{91DCB821-5A24-4ADE-BD9B-56F0F81A7CA6}" destId="{0D226BBB-5FB4-49D0-9D37-ABA412305A32}" srcOrd="7" destOrd="0" parTransId="{9AE1EB86-D379-4061-9058-0474C3D36722}" sibTransId="{B6CFD46A-94F3-47C6-90B7-0E0B4A15C9F4}"/>
    <dgm:cxn modelId="{F5A76701-C526-4B3A-88B6-EC2D1EB8DD17}" type="presOf" srcId="{896AC306-60BE-4B37-95A7-49ACF06A6605}" destId="{F9081DFE-68EA-4B85-9781-DC1652D3BCA0}" srcOrd="0" destOrd="0" presId="urn:microsoft.com/office/officeart/2005/8/layout/process5"/>
    <dgm:cxn modelId="{E6E78139-B71F-4EF8-B873-AF29BFE53D86}" srcId="{91DCB821-5A24-4ADE-BD9B-56F0F81A7CA6}" destId="{DEBBC117-09FF-4534-B404-11ECB11C60D6}" srcOrd="2" destOrd="0" parTransId="{313DE415-4E91-42E9-B588-7CA7997C3F02}" sibTransId="{15E8B648-6A32-4AEE-8F57-6DC16ADC4447}"/>
    <dgm:cxn modelId="{01294453-C6DA-467F-ABB6-E0AF05E784A2}" type="presOf" srcId="{15E8B648-6A32-4AEE-8F57-6DC16ADC4447}" destId="{B55E05F6-C705-48DC-97D8-A0596A97E143}" srcOrd="1" destOrd="0" presId="urn:microsoft.com/office/officeart/2005/8/layout/process5"/>
    <dgm:cxn modelId="{87709547-1851-48CC-A543-6BC285A22545}" type="presOf" srcId="{DEBBC117-09FF-4534-B404-11ECB11C60D6}" destId="{C77760A0-AC6A-4DBB-94D3-CF7FF11CBE53}" srcOrd="0" destOrd="0" presId="urn:microsoft.com/office/officeart/2005/8/layout/process5"/>
    <dgm:cxn modelId="{0CF8B148-B7A6-41D8-A724-D90B1EF02AA0}" type="presOf" srcId="{25E3C0FE-A96D-4BD7-9954-FEEB21491BA8}" destId="{C725B4A1-50E6-4E29-908C-630B3BCF489B}" srcOrd="1" destOrd="0" presId="urn:microsoft.com/office/officeart/2005/8/layout/process5"/>
    <dgm:cxn modelId="{436966FC-862D-41BF-8495-17AE757BAC05}" srcId="{91DCB821-5A24-4ADE-BD9B-56F0F81A7CA6}" destId="{BFCECD75-A7A2-4067-8B90-6B1F399FF25D}" srcOrd="3" destOrd="0" parTransId="{AC5F103D-09B4-464B-8B7D-A86B4E490158}" sibTransId="{896AC306-60BE-4B37-95A7-49ACF06A6605}"/>
    <dgm:cxn modelId="{5DF950F3-A368-48FA-8626-360C25DF4559}" type="presOf" srcId="{25E3C0FE-A96D-4BD7-9954-FEEB21491BA8}" destId="{89028780-E274-4999-BA20-68D8758DA2D6}" srcOrd="0" destOrd="0" presId="urn:microsoft.com/office/officeart/2005/8/layout/process5"/>
    <dgm:cxn modelId="{2DC0540B-8C88-4818-81F7-AA1E100CA539}" type="presOf" srcId="{AE889347-4B24-402B-8639-41100DD1924B}" destId="{C31893B4-79E8-4965-90D3-1C095DABED94}" srcOrd="0" destOrd="0" presId="urn:microsoft.com/office/officeart/2005/8/layout/process5"/>
    <dgm:cxn modelId="{B76020E2-D40B-4FCA-A832-DD6077D87CE8}" srcId="{91DCB821-5A24-4ADE-BD9B-56F0F81A7CA6}" destId="{6936DCB6-F506-4270-9D57-BCC2A1EC17FF}" srcOrd="1" destOrd="0" parTransId="{BC5A735B-127E-4166-AFBD-73D5243EB293}" sibTransId="{72C2D88B-33BC-45F7-9D94-6584FCF89BDD}"/>
    <dgm:cxn modelId="{1C4C8E1B-8D49-4354-B697-953593F04F4A}" type="presOf" srcId="{CCD6563D-3723-49C6-9D53-45A093D56ECB}" destId="{96594EC6-6112-4BAD-9310-4B9C68BCB1D0}" srcOrd="0" destOrd="0" presId="urn:microsoft.com/office/officeart/2005/8/layout/process5"/>
    <dgm:cxn modelId="{ABB49716-2E06-4A64-A6A3-2F3427241213}" type="presOf" srcId="{5F980C88-BC9D-414D-9C26-CAC40E42BCC1}" destId="{E616691E-CF1A-4A88-82C4-E13DAE1599A1}" srcOrd="0" destOrd="0" presId="urn:microsoft.com/office/officeart/2005/8/layout/process5"/>
    <dgm:cxn modelId="{134EFF23-F813-43CB-BFF1-9007578C1677}" srcId="{91DCB821-5A24-4ADE-BD9B-56F0F81A7CA6}" destId="{5580EF0C-C88C-482A-B10A-B0B33A2B45E3}" srcOrd="0" destOrd="0" parTransId="{036A617A-C369-4C88-8022-DAD34A40C139}" sibTransId="{CCD6563D-3723-49C6-9D53-45A093D56ECB}"/>
    <dgm:cxn modelId="{0FF02D00-BFDD-45C5-9317-9B6A40D71268}" type="presOf" srcId="{BFCECD75-A7A2-4067-8B90-6B1F399FF25D}" destId="{BB062C3A-6E67-4042-A4B5-798BF431A82D}" srcOrd="0" destOrd="0" presId="urn:microsoft.com/office/officeart/2005/8/layout/process5"/>
    <dgm:cxn modelId="{ECED65C7-D5DE-4328-AB54-2173C8FDC8E2}" srcId="{91DCB821-5A24-4ADE-BD9B-56F0F81A7CA6}" destId="{8A65DD01-3829-498D-8770-A85317FB2835}" srcOrd="6" destOrd="0" parTransId="{462C867B-CA04-4A3E-B2DE-3A9A193C9633}" sibTransId="{5F980C88-BC9D-414D-9C26-CAC40E42BCC1}"/>
    <dgm:cxn modelId="{595C25F6-B5D9-4AA5-BE4C-DF61D463D2D5}" type="presParOf" srcId="{A6413983-7130-4B10-8878-76B5F89E0225}" destId="{69CB3A08-8407-4605-A58A-CA63E6B4C996}" srcOrd="0" destOrd="0" presId="urn:microsoft.com/office/officeart/2005/8/layout/process5"/>
    <dgm:cxn modelId="{88AA5054-56CA-4102-88E3-F1A5931E4887}" type="presParOf" srcId="{A6413983-7130-4B10-8878-76B5F89E0225}" destId="{96594EC6-6112-4BAD-9310-4B9C68BCB1D0}" srcOrd="1" destOrd="0" presId="urn:microsoft.com/office/officeart/2005/8/layout/process5"/>
    <dgm:cxn modelId="{8BC21D1A-BA56-4F6F-B5B8-7DC9E41F434E}" type="presParOf" srcId="{96594EC6-6112-4BAD-9310-4B9C68BCB1D0}" destId="{7EBC08F9-ADFB-49E9-8620-A4F393DAB0C9}" srcOrd="0" destOrd="0" presId="urn:microsoft.com/office/officeart/2005/8/layout/process5"/>
    <dgm:cxn modelId="{6F320416-A836-4370-89B4-3DDC57FAF404}" type="presParOf" srcId="{A6413983-7130-4B10-8878-76B5F89E0225}" destId="{BAF4EDD2-1E5D-4E3C-B78A-D2D454A1CE0E}" srcOrd="2" destOrd="0" presId="urn:microsoft.com/office/officeart/2005/8/layout/process5"/>
    <dgm:cxn modelId="{92395F0A-8A2D-4EDB-8687-2DBB8E15AA9B}" type="presParOf" srcId="{A6413983-7130-4B10-8878-76B5F89E0225}" destId="{B06A1E67-9E4B-4BB7-BC85-336742B736B9}" srcOrd="3" destOrd="0" presId="urn:microsoft.com/office/officeart/2005/8/layout/process5"/>
    <dgm:cxn modelId="{B6111D69-3882-4902-960F-7773CCA4FEA8}" type="presParOf" srcId="{B06A1E67-9E4B-4BB7-BC85-336742B736B9}" destId="{7F61E193-4F6B-4E98-B000-46A682D8620B}" srcOrd="0" destOrd="0" presId="urn:microsoft.com/office/officeart/2005/8/layout/process5"/>
    <dgm:cxn modelId="{4BEFE785-3EF1-460E-88AF-C564BBD63F34}" type="presParOf" srcId="{A6413983-7130-4B10-8878-76B5F89E0225}" destId="{C77760A0-AC6A-4DBB-94D3-CF7FF11CBE53}" srcOrd="4" destOrd="0" presId="urn:microsoft.com/office/officeart/2005/8/layout/process5"/>
    <dgm:cxn modelId="{959F51DA-5A1A-4CE6-B17A-0809A920AF98}" type="presParOf" srcId="{A6413983-7130-4B10-8878-76B5F89E0225}" destId="{C18A4D01-6A4F-4539-8DE1-A28E8568854D}" srcOrd="5" destOrd="0" presId="urn:microsoft.com/office/officeart/2005/8/layout/process5"/>
    <dgm:cxn modelId="{2C4E2E70-E5EC-429F-904E-0A2658DA27D3}" type="presParOf" srcId="{C18A4D01-6A4F-4539-8DE1-A28E8568854D}" destId="{B55E05F6-C705-48DC-97D8-A0596A97E143}" srcOrd="0" destOrd="0" presId="urn:microsoft.com/office/officeart/2005/8/layout/process5"/>
    <dgm:cxn modelId="{48CA8503-A761-45F1-BD94-9DD87116D70B}" type="presParOf" srcId="{A6413983-7130-4B10-8878-76B5F89E0225}" destId="{BB062C3A-6E67-4042-A4B5-798BF431A82D}" srcOrd="6" destOrd="0" presId="urn:microsoft.com/office/officeart/2005/8/layout/process5"/>
    <dgm:cxn modelId="{4970A505-F78B-4297-BF6A-8BAA4000D5BF}" type="presParOf" srcId="{A6413983-7130-4B10-8878-76B5F89E0225}" destId="{F9081DFE-68EA-4B85-9781-DC1652D3BCA0}" srcOrd="7" destOrd="0" presId="urn:microsoft.com/office/officeart/2005/8/layout/process5"/>
    <dgm:cxn modelId="{9A348B0F-5172-46F8-8A57-DAAEB3C67DED}" type="presParOf" srcId="{F9081DFE-68EA-4B85-9781-DC1652D3BCA0}" destId="{704263AE-5BD6-4B18-9CD9-AA0112984F76}" srcOrd="0" destOrd="0" presId="urn:microsoft.com/office/officeart/2005/8/layout/process5"/>
    <dgm:cxn modelId="{4891B0AA-C0E6-40A4-8F93-0E0E95D97738}" type="presParOf" srcId="{A6413983-7130-4B10-8878-76B5F89E0225}" destId="{6A5FB4E7-5589-44B1-9E5A-904350CAC2EE}" srcOrd="8" destOrd="0" presId="urn:microsoft.com/office/officeart/2005/8/layout/process5"/>
    <dgm:cxn modelId="{7262D56F-0E67-4072-9B99-1348373B4158}" type="presParOf" srcId="{A6413983-7130-4B10-8878-76B5F89E0225}" destId="{89028780-E274-4999-BA20-68D8758DA2D6}" srcOrd="9" destOrd="0" presId="urn:microsoft.com/office/officeart/2005/8/layout/process5"/>
    <dgm:cxn modelId="{9DF50746-F57C-4355-A659-CB2BB8080409}" type="presParOf" srcId="{89028780-E274-4999-BA20-68D8758DA2D6}" destId="{C725B4A1-50E6-4E29-908C-630B3BCF489B}" srcOrd="0" destOrd="0" presId="urn:microsoft.com/office/officeart/2005/8/layout/process5"/>
    <dgm:cxn modelId="{E7AD1891-FF17-43B5-A6F7-629D677DB0E8}" type="presParOf" srcId="{A6413983-7130-4B10-8878-76B5F89E0225}" destId="{E6AACA09-AA9E-43DB-9C52-F7073A6C1CE5}" srcOrd="10" destOrd="0" presId="urn:microsoft.com/office/officeart/2005/8/layout/process5"/>
    <dgm:cxn modelId="{7DC203C6-6BB8-4CDA-B967-D229D73A5BB8}" type="presParOf" srcId="{A6413983-7130-4B10-8878-76B5F89E0225}" destId="{C31893B4-79E8-4965-90D3-1C095DABED94}" srcOrd="11" destOrd="0" presId="urn:microsoft.com/office/officeart/2005/8/layout/process5"/>
    <dgm:cxn modelId="{AC57AACD-CC9C-4EC5-879A-BCC3D33ACB89}" type="presParOf" srcId="{C31893B4-79E8-4965-90D3-1C095DABED94}" destId="{A5CC1C1B-5BF5-43F4-B531-E79FE42332F7}" srcOrd="0" destOrd="0" presId="urn:microsoft.com/office/officeart/2005/8/layout/process5"/>
    <dgm:cxn modelId="{3F39276A-A274-44B4-AA6E-577451C7C2DF}" type="presParOf" srcId="{A6413983-7130-4B10-8878-76B5F89E0225}" destId="{E25FADF8-C1FE-401C-9297-940479023BB3}" srcOrd="12" destOrd="0" presId="urn:microsoft.com/office/officeart/2005/8/layout/process5"/>
    <dgm:cxn modelId="{1499819F-D134-4962-ADDF-4DE779B6A5AE}" type="presParOf" srcId="{A6413983-7130-4B10-8878-76B5F89E0225}" destId="{E616691E-CF1A-4A88-82C4-E13DAE1599A1}" srcOrd="13" destOrd="0" presId="urn:microsoft.com/office/officeart/2005/8/layout/process5"/>
    <dgm:cxn modelId="{616627D7-3EDA-4998-9EC5-60E75B0BFAD0}" type="presParOf" srcId="{E616691E-CF1A-4A88-82C4-E13DAE1599A1}" destId="{63D01EAC-BEB9-41DE-AFC3-EE25CBCB56A9}" srcOrd="0" destOrd="0" presId="urn:microsoft.com/office/officeart/2005/8/layout/process5"/>
    <dgm:cxn modelId="{8EDE3D6A-73D4-4AD1-8BFF-06297676F090}" type="presParOf" srcId="{A6413983-7130-4B10-8878-76B5F89E0225}" destId="{00EFE8FA-850D-412F-8D79-466A77323E63}"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02E3E7-C26A-425C-8083-2E61536E5C32}" type="doc">
      <dgm:prSet loTypeId="urn:microsoft.com/office/officeart/2008/layout/AlternatingHexagons" loCatId="list" qsTypeId="urn:microsoft.com/office/officeart/2005/8/quickstyle/simple3" qsCatId="simple" csTypeId="urn:microsoft.com/office/officeart/2005/8/colors/accent2_2" csCatId="accent2" phldr="1"/>
      <dgm:spPr/>
      <dgm:t>
        <a:bodyPr/>
        <a:lstStyle/>
        <a:p>
          <a:endParaRPr lang="en-US"/>
        </a:p>
      </dgm:t>
    </dgm:pt>
    <dgm:pt modelId="{1681BBDF-04CC-4247-B1CF-3AEE225346DA}">
      <dgm:prSet phldrT="[Text]"/>
      <dgm:spPr/>
      <dgm:t>
        <a:bodyPr/>
        <a:lstStyle/>
        <a:p>
          <a:r>
            <a:rPr lang="fa-IR" dirty="0">
              <a:cs typeface="B Traffic" panose="00000400000000000000" pitchFamily="2" charset="-78"/>
            </a:rPr>
            <a:t>چین</a:t>
          </a:r>
          <a:endParaRPr lang="en-US" dirty="0">
            <a:cs typeface="B Traffic" panose="00000400000000000000" pitchFamily="2" charset="-78"/>
          </a:endParaRPr>
        </a:p>
      </dgm:t>
    </dgm:pt>
    <dgm:pt modelId="{FD0F6302-70D0-41FA-988E-BDA39AFE6565}" type="parTrans" cxnId="{6C008FE7-821D-4EC6-B73C-D8DFEED04A9F}">
      <dgm:prSet/>
      <dgm:spPr/>
      <dgm:t>
        <a:bodyPr/>
        <a:lstStyle/>
        <a:p>
          <a:endParaRPr lang="en-US">
            <a:cs typeface="B Traffic" panose="00000400000000000000" pitchFamily="2" charset="-78"/>
          </a:endParaRPr>
        </a:p>
      </dgm:t>
    </dgm:pt>
    <dgm:pt modelId="{45D022BD-BD1F-4805-B2DF-645743FE4453}" type="sibTrans" cxnId="{6C008FE7-821D-4EC6-B73C-D8DFEED04A9F}">
      <dgm:prSet/>
      <dgm:spPr/>
      <dgm:t>
        <a:bodyPr/>
        <a:lstStyle/>
        <a:p>
          <a:endParaRPr lang="en-US">
            <a:cs typeface="B Traffic" panose="00000400000000000000" pitchFamily="2" charset="-78"/>
          </a:endParaRPr>
        </a:p>
      </dgm:t>
    </dgm:pt>
    <dgm:pt modelId="{3964C07C-1666-4562-838B-7C7EF01ADF0D}">
      <dgm:prSet phldrT="[Text]"/>
      <dgm:spPr/>
      <dgm:t>
        <a:bodyPr/>
        <a:lstStyle/>
        <a:p>
          <a:r>
            <a:rPr lang="fa-IR">
              <a:cs typeface="B Traffic" panose="00000400000000000000" pitchFamily="2" charset="-78"/>
            </a:rPr>
            <a:t>در زمینه محصولات صنعتی مهارت محور</a:t>
          </a:r>
          <a:endParaRPr lang="en-US" dirty="0">
            <a:cs typeface="B Traffic" panose="00000400000000000000" pitchFamily="2" charset="-78"/>
          </a:endParaRPr>
        </a:p>
      </dgm:t>
    </dgm:pt>
    <dgm:pt modelId="{E5B9F292-CD30-48B0-851F-6F5AB0883665}" type="parTrans" cxnId="{DA4803F3-D250-4E85-AD3C-C792CACCCA77}">
      <dgm:prSet/>
      <dgm:spPr/>
      <dgm:t>
        <a:bodyPr/>
        <a:lstStyle/>
        <a:p>
          <a:endParaRPr lang="en-US">
            <a:cs typeface="B Traffic" panose="00000400000000000000" pitchFamily="2" charset="-78"/>
          </a:endParaRPr>
        </a:p>
      </dgm:t>
    </dgm:pt>
    <dgm:pt modelId="{A714174B-62C7-4AA7-BC5B-0856CDE2E025}" type="sibTrans" cxnId="{DA4803F3-D250-4E85-AD3C-C792CACCCA77}">
      <dgm:prSet/>
      <dgm:spPr/>
      <dgm:t>
        <a:bodyPr/>
        <a:lstStyle/>
        <a:p>
          <a:endParaRPr lang="en-US">
            <a:cs typeface="B Traffic" panose="00000400000000000000" pitchFamily="2" charset="-78"/>
          </a:endParaRPr>
        </a:p>
      </dgm:t>
    </dgm:pt>
    <dgm:pt modelId="{C0FF0D45-1C07-4A0F-A736-5045326DF081}">
      <dgm:prSet phldrT="[Text]"/>
      <dgm:spPr/>
      <dgm:t>
        <a:bodyPr/>
        <a:lstStyle/>
        <a:p>
          <a:r>
            <a:rPr lang="fa-IR" dirty="0">
              <a:cs typeface="B Traffic" panose="00000400000000000000" pitchFamily="2" charset="-78"/>
            </a:rPr>
            <a:t>برزیل </a:t>
          </a:r>
          <a:endParaRPr lang="en-US" dirty="0">
            <a:cs typeface="B Traffic" panose="00000400000000000000" pitchFamily="2" charset="-78"/>
          </a:endParaRPr>
        </a:p>
      </dgm:t>
    </dgm:pt>
    <dgm:pt modelId="{87CE6B2F-2E4D-4260-B58B-2B9D0F46C570}" type="parTrans" cxnId="{06DFC365-26C0-4E42-9B93-562E983B80AD}">
      <dgm:prSet/>
      <dgm:spPr/>
      <dgm:t>
        <a:bodyPr/>
        <a:lstStyle/>
        <a:p>
          <a:endParaRPr lang="en-US">
            <a:cs typeface="B Traffic" panose="00000400000000000000" pitchFamily="2" charset="-78"/>
          </a:endParaRPr>
        </a:p>
      </dgm:t>
    </dgm:pt>
    <dgm:pt modelId="{66721942-9938-4E04-A7B0-0669927E1D36}" type="sibTrans" cxnId="{06DFC365-26C0-4E42-9B93-562E983B80AD}">
      <dgm:prSet/>
      <dgm:spPr/>
      <dgm:t>
        <a:bodyPr/>
        <a:lstStyle/>
        <a:p>
          <a:endParaRPr lang="en-US">
            <a:cs typeface="B Traffic" panose="00000400000000000000" pitchFamily="2" charset="-78"/>
          </a:endParaRPr>
        </a:p>
      </dgm:t>
    </dgm:pt>
    <dgm:pt modelId="{EA1A265C-C129-43E7-9A53-9D7FBDFE776B}">
      <dgm:prSet phldrT="[Text]"/>
      <dgm:spPr/>
      <dgm:t>
        <a:bodyPr/>
        <a:lstStyle/>
        <a:p>
          <a:r>
            <a:rPr lang="fa-IR" dirty="0">
              <a:cs typeface="B Traffic" panose="00000400000000000000" pitchFamily="2" charset="-78"/>
            </a:rPr>
            <a:t>در زمینه محصولات کشاورزی</a:t>
          </a:r>
          <a:endParaRPr lang="en-US" dirty="0">
            <a:cs typeface="B Traffic" panose="00000400000000000000" pitchFamily="2" charset="-78"/>
          </a:endParaRPr>
        </a:p>
      </dgm:t>
    </dgm:pt>
    <dgm:pt modelId="{F00F2192-9F72-4657-A042-9D134172F2E1}" type="parTrans" cxnId="{D995EAE9-2158-4153-AD90-38922AF7B1DA}">
      <dgm:prSet/>
      <dgm:spPr/>
      <dgm:t>
        <a:bodyPr/>
        <a:lstStyle/>
        <a:p>
          <a:endParaRPr lang="en-US">
            <a:cs typeface="B Traffic" panose="00000400000000000000" pitchFamily="2" charset="-78"/>
          </a:endParaRPr>
        </a:p>
      </dgm:t>
    </dgm:pt>
    <dgm:pt modelId="{6C7F0EF9-4090-4F90-8F90-F185FB853D47}" type="sibTrans" cxnId="{D995EAE9-2158-4153-AD90-38922AF7B1DA}">
      <dgm:prSet/>
      <dgm:spPr/>
      <dgm:t>
        <a:bodyPr/>
        <a:lstStyle/>
        <a:p>
          <a:endParaRPr lang="en-US">
            <a:cs typeface="B Traffic" panose="00000400000000000000" pitchFamily="2" charset="-78"/>
          </a:endParaRPr>
        </a:p>
      </dgm:t>
    </dgm:pt>
    <dgm:pt modelId="{6A1EACCD-91E1-47D1-B75C-CAEDB506A6BB}">
      <dgm:prSet phldrT="[Text]"/>
      <dgm:spPr/>
      <dgm:t>
        <a:bodyPr/>
        <a:lstStyle/>
        <a:p>
          <a:r>
            <a:rPr lang="fa-IR" dirty="0">
              <a:cs typeface="B Traffic" panose="00000400000000000000" pitchFamily="2" charset="-78"/>
            </a:rPr>
            <a:t>هند </a:t>
          </a:r>
          <a:endParaRPr lang="en-US" dirty="0">
            <a:cs typeface="B Traffic" panose="00000400000000000000" pitchFamily="2" charset="-78"/>
          </a:endParaRPr>
        </a:p>
      </dgm:t>
    </dgm:pt>
    <dgm:pt modelId="{D4A3A45F-4BFC-48AA-9F57-B3CFA4E3F631}" type="parTrans" cxnId="{00966C8E-E4D2-41F7-9C1D-7D5241D6FBF7}">
      <dgm:prSet/>
      <dgm:spPr/>
      <dgm:t>
        <a:bodyPr/>
        <a:lstStyle/>
        <a:p>
          <a:endParaRPr lang="en-US">
            <a:cs typeface="B Traffic" panose="00000400000000000000" pitchFamily="2" charset="-78"/>
          </a:endParaRPr>
        </a:p>
      </dgm:t>
    </dgm:pt>
    <dgm:pt modelId="{5657C5C1-AA46-43BA-8C36-E02A62B959BB}" type="sibTrans" cxnId="{00966C8E-E4D2-41F7-9C1D-7D5241D6FBF7}">
      <dgm:prSet/>
      <dgm:spPr/>
      <dgm:t>
        <a:bodyPr/>
        <a:lstStyle/>
        <a:p>
          <a:endParaRPr lang="en-US">
            <a:cs typeface="B Traffic" panose="00000400000000000000" pitchFamily="2" charset="-78"/>
          </a:endParaRPr>
        </a:p>
      </dgm:t>
    </dgm:pt>
    <dgm:pt modelId="{A8E40681-621C-476B-BBCD-8356D375583B}">
      <dgm:prSet phldrT="[Text]"/>
      <dgm:spPr/>
      <dgm:t>
        <a:bodyPr/>
        <a:lstStyle/>
        <a:p>
          <a:pPr rtl="1"/>
          <a:r>
            <a:rPr lang="fa-IR" dirty="0">
              <a:cs typeface="B Traffic" panose="00000400000000000000" pitchFamily="2" charset="-78"/>
            </a:rPr>
            <a:t>در تولید نرم افزار و خدمات مرتبط با </a:t>
          </a:r>
          <a:r>
            <a:rPr lang="en-US" dirty="0">
              <a:cs typeface="B Traffic" panose="00000400000000000000" pitchFamily="2" charset="-78"/>
            </a:rPr>
            <a:t>IT </a:t>
          </a:r>
        </a:p>
      </dgm:t>
    </dgm:pt>
    <dgm:pt modelId="{9AB1FBB6-ACB5-4DAB-B2C5-1743D33AB092}" type="parTrans" cxnId="{B36261F0-02C6-426B-AEE5-A6EDEEAB31E3}">
      <dgm:prSet/>
      <dgm:spPr/>
      <dgm:t>
        <a:bodyPr/>
        <a:lstStyle/>
        <a:p>
          <a:endParaRPr lang="en-US">
            <a:cs typeface="B Traffic" panose="00000400000000000000" pitchFamily="2" charset="-78"/>
          </a:endParaRPr>
        </a:p>
      </dgm:t>
    </dgm:pt>
    <dgm:pt modelId="{E46141E0-849C-4D03-B61C-114B83F274D1}" type="sibTrans" cxnId="{B36261F0-02C6-426B-AEE5-A6EDEEAB31E3}">
      <dgm:prSet/>
      <dgm:spPr/>
      <dgm:t>
        <a:bodyPr/>
        <a:lstStyle/>
        <a:p>
          <a:endParaRPr lang="en-US">
            <a:cs typeface="B Traffic" panose="00000400000000000000" pitchFamily="2" charset="-78"/>
          </a:endParaRPr>
        </a:p>
      </dgm:t>
    </dgm:pt>
    <dgm:pt modelId="{EF529577-BE47-437D-B238-C8FAC134D511}">
      <dgm:prSet phldrT="[Text]"/>
      <dgm:spPr/>
      <dgm:t>
        <a:bodyPr/>
        <a:lstStyle/>
        <a:p>
          <a:pPr rtl="1"/>
          <a:r>
            <a:rPr lang="fa-IR" dirty="0">
              <a:cs typeface="B Traffic" panose="00000400000000000000" pitchFamily="2" charset="-78"/>
            </a:rPr>
            <a:t>آفریقا</a:t>
          </a:r>
          <a:endParaRPr lang="en-US" dirty="0">
            <a:cs typeface="B Traffic" panose="00000400000000000000" pitchFamily="2" charset="-78"/>
          </a:endParaRPr>
        </a:p>
      </dgm:t>
    </dgm:pt>
    <dgm:pt modelId="{DAAB58E1-EFE1-46D7-AB63-EBCA32062E62}" type="parTrans" cxnId="{7D3D375A-70A7-4B3B-A000-3AA3E32812B5}">
      <dgm:prSet/>
      <dgm:spPr/>
      <dgm:t>
        <a:bodyPr/>
        <a:lstStyle/>
        <a:p>
          <a:endParaRPr lang="en-US">
            <a:cs typeface="B Traffic" panose="00000400000000000000" pitchFamily="2" charset="-78"/>
          </a:endParaRPr>
        </a:p>
      </dgm:t>
    </dgm:pt>
    <dgm:pt modelId="{C656DB41-A83E-4EAB-8219-E0C30BC5B1C5}" type="sibTrans" cxnId="{7D3D375A-70A7-4B3B-A000-3AA3E32812B5}">
      <dgm:prSet/>
      <dgm:spPr/>
      <dgm:t>
        <a:bodyPr/>
        <a:lstStyle/>
        <a:p>
          <a:endParaRPr lang="en-US">
            <a:cs typeface="B Traffic" panose="00000400000000000000" pitchFamily="2" charset="-78"/>
          </a:endParaRPr>
        </a:p>
      </dgm:t>
    </dgm:pt>
    <dgm:pt modelId="{C101EF95-0911-4785-AADD-6DFF814AA929}">
      <dgm:prSet phldrT="[Text]"/>
      <dgm:spPr/>
      <dgm:t>
        <a:bodyPr/>
        <a:lstStyle/>
        <a:p>
          <a:pPr rtl="1"/>
          <a:r>
            <a:rPr lang="fa-IR" dirty="0">
              <a:cs typeface="B Traffic" panose="00000400000000000000" pitchFamily="2" charset="-78"/>
            </a:rPr>
            <a:t>تولید مواد خام</a:t>
          </a:r>
          <a:endParaRPr lang="en-US" dirty="0">
            <a:cs typeface="B Traffic" panose="00000400000000000000" pitchFamily="2" charset="-78"/>
          </a:endParaRPr>
        </a:p>
      </dgm:t>
    </dgm:pt>
    <dgm:pt modelId="{57A04517-5AB5-4275-97CD-A4AD69ECB15A}" type="parTrans" cxnId="{4FC54E37-7E05-448D-9B6E-6606FBAD1754}">
      <dgm:prSet/>
      <dgm:spPr/>
      <dgm:t>
        <a:bodyPr/>
        <a:lstStyle/>
        <a:p>
          <a:endParaRPr lang="en-US">
            <a:cs typeface="B Traffic" panose="00000400000000000000" pitchFamily="2" charset="-78"/>
          </a:endParaRPr>
        </a:p>
      </dgm:t>
    </dgm:pt>
    <dgm:pt modelId="{0E1175E4-2128-4276-8197-B7F4BDB87BF8}" type="sibTrans" cxnId="{4FC54E37-7E05-448D-9B6E-6606FBAD1754}">
      <dgm:prSet/>
      <dgm:spPr/>
      <dgm:t>
        <a:bodyPr/>
        <a:lstStyle/>
        <a:p>
          <a:endParaRPr lang="en-US">
            <a:cs typeface="B Traffic" panose="00000400000000000000" pitchFamily="2" charset="-78"/>
          </a:endParaRPr>
        </a:p>
      </dgm:t>
    </dgm:pt>
    <dgm:pt modelId="{2799AD66-A358-4481-B21E-E1C59E5AD87C}" type="pres">
      <dgm:prSet presAssocID="{2F02E3E7-C26A-425C-8083-2E61536E5C32}" presName="Name0" presStyleCnt="0">
        <dgm:presLayoutVars>
          <dgm:chMax/>
          <dgm:chPref/>
          <dgm:dir/>
          <dgm:animLvl val="lvl"/>
        </dgm:presLayoutVars>
      </dgm:prSet>
      <dgm:spPr/>
    </dgm:pt>
    <dgm:pt modelId="{9F5F1CED-F501-4693-B159-AF8A4A211F1C}" type="pres">
      <dgm:prSet presAssocID="{1681BBDF-04CC-4247-B1CF-3AEE225346DA}" presName="composite" presStyleCnt="0"/>
      <dgm:spPr/>
    </dgm:pt>
    <dgm:pt modelId="{58FB2E3A-740A-470F-BEBB-5376E9C50F2E}" type="pres">
      <dgm:prSet presAssocID="{1681BBDF-04CC-4247-B1CF-3AEE225346DA}" presName="Parent1" presStyleLbl="node1" presStyleIdx="0" presStyleCnt="8">
        <dgm:presLayoutVars>
          <dgm:chMax val="1"/>
          <dgm:chPref val="1"/>
          <dgm:bulletEnabled val="1"/>
        </dgm:presLayoutVars>
      </dgm:prSet>
      <dgm:spPr/>
    </dgm:pt>
    <dgm:pt modelId="{E3812729-0472-4BF3-A0DD-D70B28D57D3B}" type="pres">
      <dgm:prSet presAssocID="{1681BBDF-04CC-4247-B1CF-3AEE225346DA}" presName="Childtext1" presStyleLbl="revTx" presStyleIdx="0" presStyleCnt="4">
        <dgm:presLayoutVars>
          <dgm:chMax val="0"/>
          <dgm:chPref val="0"/>
          <dgm:bulletEnabled val="1"/>
        </dgm:presLayoutVars>
      </dgm:prSet>
      <dgm:spPr/>
    </dgm:pt>
    <dgm:pt modelId="{83C07B8A-42A6-4F1B-8EB2-9B995E0B6FC2}" type="pres">
      <dgm:prSet presAssocID="{1681BBDF-04CC-4247-B1CF-3AEE225346DA}" presName="BalanceSpacing" presStyleCnt="0"/>
      <dgm:spPr/>
    </dgm:pt>
    <dgm:pt modelId="{DFB89858-03F2-4FF9-9E93-EC141DC7EC98}" type="pres">
      <dgm:prSet presAssocID="{1681BBDF-04CC-4247-B1CF-3AEE225346DA}" presName="BalanceSpacing1" presStyleCnt="0"/>
      <dgm:spPr/>
    </dgm:pt>
    <dgm:pt modelId="{B9926E91-D87C-42E1-A171-1B8DD4E73A70}" type="pres">
      <dgm:prSet presAssocID="{45D022BD-BD1F-4805-B2DF-645743FE4453}" presName="Accent1Text" presStyleLbl="node1" presStyleIdx="1" presStyleCnt="8"/>
      <dgm:spPr/>
    </dgm:pt>
    <dgm:pt modelId="{85541C15-2196-433D-BB96-D1615B3662DE}" type="pres">
      <dgm:prSet presAssocID="{45D022BD-BD1F-4805-B2DF-645743FE4453}" presName="spaceBetweenRectangles" presStyleCnt="0"/>
      <dgm:spPr/>
    </dgm:pt>
    <dgm:pt modelId="{BC20EC9C-3EF8-475A-B2CE-144853978034}" type="pres">
      <dgm:prSet presAssocID="{C0FF0D45-1C07-4A0F-A736-5045326DF081}" presName="composite" presStyleCnt="0"/>
      <dgm:spPr/>
    </dgm:pt>
    <dgm:pt modelId="{87A1C964-FAB8-4804-ACBD-90D1C95551BC}" type="pres">
      <dgm:prSet presAssocID="{C0FF0D45-1C07-4A0F-A736-5045326DF081}" presName="Parent1" presStyleLbl="node1" presStyleIdx="2" presStyleCnt="8">
        <dgm:presLayoutVars>
          <dgm:chMax val="1"/>
          <dgm:chPref val="1"/>
          <dgm:bulletEnabled val="1"/>
        </dgm:presLayoutVars>
      </dgm:prSet>
      <dgm:spPr/>
    </dgm:pt>
    <dgm:pt modelId="{B5E2D247-AAFE-4B5C-84DC-D89A3219CAF1}" type="pres">
      <dgm:prSet presAssocID="{C0FF0D45-1C07-4A0F-A736-5045326DF081}" presName="Childtext1" presStyleLbl="revTx" presStyleIdx="1" presStyleCnt="4">
        <dgm:presLayoutVars>
          <dgm:chMax val="0"/>
          <dgm:chPref val="0"/>
          <dgm:bulletEnabled val="1"/>
        </dgm:presLayoutVars>
      </dgm:prSet>
      <dgm:spPr/>
    </dgm:pt>
    <dgm:pt modelId="{F759B3BC-56D9-4CB3-8B44-5A65AED96013}" type="pres">
      <dgm:prSet presAssocID="{C0FF0D45-1C07-4A0F-A736-5045326DF081}" presName="BalanceSpacing" presStyleCnt="0"/>
      <dgm:spPr/>
    </dgm:pt>
    <dgm:pt modelId="{7149DB10-44F7-442F-B3E1-078FBF576E1C}" type="pres">
      <dgm:prSet presAssocID="{C0FF0D45-1C07-4A0F-A736-5045326DF081}" presName="BalanceSpacing1" presStyleCnt="0"/>
      <dgm:spPr/>
    </dgm:pt>
    <dgm:pt modelId="{A07EF5BB-FFFA-4948-9F4B-CE352B5470CD}" type="pres">
      <dgm:prSet presAssocID="{66721942-9938-4E04-A7B0-0669927E1D36}" presName="Accent1Text" presStyleLbl="node1" presStyleIdx="3" presStyleCnt="8"/>
      <dgm:spPr/>
    </dgm:pt>
    <dgm:pt modelId="{BA414C34-68C5-47EE-A1E3-7C42E9AFD3CE}" type="pres">
      <dgm:prSet presAssocID="{66721942-9938-4E04-A7B0-0669927E1D36}" presName="spaceBetweenRectangles" presStyleCnt="0"/>
      <dgm:spPr/>
    </dgm:pt>
    <dgm:pt modelId="{B6AA1AB3-F849-4C80-8BA7-B72D86B17E13}" type="pres">
      <dgm:prSet presAssocID="{6A1EACCD-91E1-47D1-B75C-CAEDB506A6BB}" presName="composite" presStyleCnt="0"/>
      <dgm:spPr/>
    </dgm:pt>
    <dgm:pt modelId="{C3992AD6-C741-40F8-AECF-BBDDAEB42A8D}" type="pres">
      <dgm:prSet presAssocID="{6A1EACCD-91E1-47D1-B75C-CAEDB506A6BB}" presName="Parent1" presStyleLbl="node1" presStyleIdx="4" presStyleCnt="8">
        <dgm:presLayoutVars>
          <dgm:chMax val="1"/>
          <dgm:chPref val="1"/>
          <dgm:bulletEnabled val="1"/>
        </dgm:presLayoutVars>
      </dgm:prSet>
      <dgm:spPr/>
    </dgm:pt>
    <dgm:pt modelId="{5E461737-73FB-4CAF-A998-55478A103E21}" type="pres">
      <dgm:prSet presAssocID="{6A1EACCD-91E1-47D1-B75C-CAEDB506A6BB}" presName="Childtext1" presStyleLbl="revTx" presStyleIdx="2" presStyleCnt="4">
        <dgm:presLayoutVars>
          <dgm:chMax val="0"/>
          <dgm:chPref val="0"/>
          <dgm:bulletEnabled val="1"/>
        </dgm:presLayoutVars>
      </dgm:prSet>
      <dgm:spPr/>
    </dgm:pt>
    <dgm:pt modelId="{75EC372C-E37D-4E31-8CB9-510F6A6CFD5A}" type="pres">
      <dgm:prSet presAssocID="{6A1EACCD-91E1-47D1-B75C-CAEDB506A6BB}" presName="BalanceSpacing" presStyleCnt="0"/>
      <dgm:spPr/>
    </dgm:pt>
    <dgm:pt modelId="{B33847AC-537E-4151-B84F-A836628B9056}" type="pres">
      <dgm:prSet presAssocID="{6A1EACCD-91E1-47D1-B75C-CAEDB506A6BB}" presName="BalanceSpacing1" presStyleCnt="0"/>
      <dgm:spPr/>
    </dgm:pt>
    <dgm:pt modelId="{00A39941-8995-4470-BB42-2C5F191E8895}" type="pres">
      <dgm:prSet presAssocID="{5657C5C1-AA46-43BA-8C36-E02A62B959BB}" presName="Accent1Text" presStyleLbl="node1" presStyleIdx="5" presStyleCnt="8"/>
      <dgm:spPr/>
    </dgm:pt>
    <dgm:pt modelId="{27302DD6-8B44-44A6-A287-DB5FA779344A}" type="pres">
      <dgm:prSet presAssocID="{5657C5C1-AA46-43BA-8C36-E02A62B959BB}" presName="spaceBetweenRectangles" presStyleCnt="0"/>
      <dgm:spPr/>
    </dgm:pt>
    <dgm:pt modelId="{7B4008CA-380F-48FF-BC11-8E51CB3FD659}" type="pres">
      <dgm:prSet presAssocID="{EF529577-BE47-437D-B238-C8FAC134D511}" presName="composite" presStyleCnt="0"/>
      <dgm:spPr/>
    </dgm:pt>
    <dgm:pt modelId="{2A972F80-1C8B-426B-9273-E58CB69E456E}" type="pres">
      <dgm:prSet presAssocID="{EF529577-BE47-437D-B238-C8FAC134D511}" presName="Parent1" presStyleLbl="node1" presStyleIdx="6" presStyleCnt="8">
        <dgm:presLayoutVars>
          <dgm:chMax val="1"/>
          <dgm:chPref val="1"/>
          <dgm:bulletEnabled val="1"/>
        </dgm:presLayoutVars>
      </dgm:prSet>
      <dgm:spPr/>
    </dgm:pt>
    <dgm:pt modelId="{15EF5BD0-FBBA-4ADA-9EAA-0A2C54339E42}" type="pres">
      <dgm:prSet presAssocID="{EF529577-BE47-437D-B238-C8FAC134D511}" presName="Childtext1" presStyleLbl="revTx" presStyleIdx="3" presStyleCnt="4">
        <dgm:presLayoutVars>
          <dgm:chMax val="0"/>
          <dgm:chPref val="0"/>
          <dgm:bulletEnabled val="1"/>
        </dgm:presLayoutVars>
      </dgm:prSet>
      <dgm:spPr/>
    </dgm:pt>
    <dgm:pt modelId="{91B97877-E275-43A5-897D-BC57D277BD70}" type="pres">
      <dgm:prSet presAssocID="{EF529577-BE47-437D-B238-C8FAC134D511}" presName="BalanceSpacing" presStyleCnt="0"/>
      <dgm:spPr/>
    </dgm:pt>
    <dgm:pt modelId="{3287FC46-BE54-4B88-801E-4F17E114F4F9}" type="pres">
      <dgm:prSet presAssocID="{EF529577-BE47-437D-B238-C8FAC134D511}" presName="BalanceSpacing1" presStyleCnt="0"/>
      <dgm:spPr/>
    </dgm:pt>
    <dgm:pt modelId="{04AF496A-E30E-45D7-AFAF-ED7E9EB412E2}" type="pres">
      <dgm:prSet presAssocID="{C656DB41-A83E-4EAB-8219-E0C30BC5B1C5}" presName="Accent1Text" presStyleLbl="node1" presStyleIdx="7" presStyleCnt="8"/>
      <dgm:spPr/>
    </dgm:pt>
  </dgm:ptLst>
  <dgm:cxnLst>
    <dgm:cxn modelId="{A111F0AB-16AA-46C2-8A2E-1E71DB63A008}" type="presOf" srcId="{C0FF0D45-1C07-4A0F-A736-5045326DF081}" destId="{87A1C964-FAB8-4804-ACBD-90D1C95551BC}" srcOrd="0" destOrd="0" presId="urn:microsoft.com/office/officeart/2008/layout/AlternatingHexagons"/>
    <dgm:cxn modelId="{6C008FE7-821D-4EC6-B73C-D8DFEED04A9F}" srcId="{2F02E3E7-C26A-425C-8083-2E61536E5C32}" destId="{1681BBDF-04CC-4247-B1CF-3AEE225346DA}" srcOrd="0" destOrd="0" parTransId="{FD0F6302-70D0-41FA-988E-BDA39AFE6565}" sibTransId="{45D022BD-BD1F-4805-B2DF-645743FE4453}"/>
    <dgm:cxn modelId="{2CFFF9B7-3BDD-411E-A852-512CCD7E1AE8}" type="presOf" srcId="{5657C5C1-AA46-43BA-8C36-E02A62B959BB}" destId="{00A39941-8995-4470-BB42-2C5F191E8895}" srcOrd="0" destOrd="0" presId="urn:microsoft.com/office/officeart/2008/layout/AlternatingHexagons"/>
    <dgm:cxn modelId="{32F0486D-D29B-4035-AE17-C0AF65F2F61E}" type="presOf" srcId="{1681BBDF-04CC-4247-B1CF-3AEE225346DA}" destId="{58FB2E3A-740A-470F-BEBB-5376E9C50F2E}" srcOrd="0" destOrd="0" presId="urn:microsoft.com/office/officeart/2008/layout/AlternatingHexagons"/>
    <dgm:cxn modelId="{5A840049-AFEB-4E2C-AD7F-0E277559C508}" type="presOf" srcId="{A8E40681-621C-476B-BBCD-8356D375583B}" destId="{5E461737-73FB-4CAF-A998-55478A103E21}" srcOrd="0" destOrd="0" presId="urn:microsoft.com/office/officeart/2008/layout/AlternatingHexagons"/>
    <dgm:cxn modelId="{7D3D375A-70A7-4B3B-A000-3AA3E32812B5}" srcId="{2F02E3E7-C26A-425C-8083-2E61536E5C32}" destId="{EF529577-BE47-437D-B238-C8FAC134D511}" srcOrd="3" destOrd="0" parTransId="{DAAB58E1-EFE1-46D7-AB63-EBCA32062E62}" sibTransId="{C656DB41-A83E-4EAB-8219-E0C30BC5B1C5}"/>
    <dgm:cxn modelId="{DA4803F3-D250-4E85-AD3C-C792CACCCA77}" srcId="{1681BBDF-04CC-4247-B1CF-3AEE225346DA}" destId="{3964C07C-1666-4562-838B-7C7EF01ADF0D}" srcOrd="0" destOrd="0" parTransId="{E5B9F292-CD30-48B0-851F-6F5AB0883665}" sibTransId="{A714174B-62C7-4AA7-BC5B-0856CDE2E025}"/>
    <dgm:cxn modelId="{207B0288-3316-48EF-AE2D-6212E1099CF6}" type="presOf" srcId="{2F02E3E7-C26A-425C-8083-2E61536E5C32}" destId="{2799AD66-A358-4481-B21E-E1C59E5AD87C}" srcOrd="0" destOrd="0" presId="urn:microsoft.com/office/officeart/2008/layout/AlternatingHexagons"/>
    <dgm:cxn modelId="{B36261F0-02C6-426B-AEE5-A6EDEEAB31E3}" srcId="{6A1EACCD-91E1-47D1-B75C-CAEDB506A6BB}" destId="{A8E40681-621C-476B-BBCD-8356D375583B}" srcOrd="0" destOrd="0" parTransId="{9AB1FBB6-ACB5-4DAB-B2C5-1743D33AB092}" sibTransId="{E46141E0-849C-4D03-B61C-114B83F274D1}"/>
    <dgm:cxn modelId="{72D8CB15-66DC-4DD1-BD57-B3436433D271}" type="presOf" srcId="{EA1A265C-C129-43E7-9A53-9D7FBDFE776B}" destId="{B5E2D247-AAFE-4B5C-84DC-D89A3219CAF1}" srcOrd="0" destOrd="0" presId="urn:microsoft.com/office/officeart/2008/layout/AlternatingHexagons"/>
    <dgm:cxn modelId="{D995EAE9-2158-4153-AD90-38922AF7B1DA}" srcId="{C0FF0D45-1C07-4A0F-A736-5045326DF081}" destId="{EA1A265C-C129-43E7-9A53-9D7FBDFE776B}" srcOrd="0" destOrd="0" parTransId="{F00F2192-9F72-4657-A042-9D134172F2E1}" sibTransId="{6C7F0EF9-4090-4F90-8F90-F185FB853D47}"/>
    <dgm:cxn modelId="{D32371F3-4AE4-434E-BDE9-36BF0E93B6C8}" type="presOf" srcId="{EF529577-BE47-437D-B238-C8FAC134D511}" destId="{2A972F80-1C8B-426B-9273-E58CB69E456E}" srcOrd="0" destOrd="0" presId="urn:microsoft.com/office/officeart/2008/layout/AlternatingHexagons"/>
    <dgm:cxn modelId="{00966C8E-E4D2-41F7-9C1D-7D5241D6FBF7}" srcId="{2F02E3E7-C26A-425C-8083-2E61536E5C32}" destId="{6A1EACCD-91E1-47D1-B75C-CAEDB506A6BB}" srcOrd="2" destOrd="0" parTransId="{D4A3A45F-4BFC-48AA-9F57-B3CFA4E3F631}" sibTransId="{5657C5C1-AA46-43BA-8C36-E02A62B959BB}"/>
    <dgm:cxn modelId="{06C99289-EEEC-426F-AEAA-A4C01BB45DBB}" type="presOf" srcId="{6A1EACCD-91E1-47D1-B75C-CAEDB506A6BB}" destId="{C3992AD6-C741-40F8-AECF-BBDDAEB42A8D}" srcOrd="0" destOrd="0" presId="urn:microsoft.com/office/officeart/2008/layout/AlternatingHexagons"/>
    <dgm:cxn modelId="{8F51D56B-3F8B-4F21-8543-AA5A0AFBEC56}" type="presOf" srcId="{45D022BD-BD1F-4805-B2DF-645743FE4453}" destId="{B9926E91-D87C-42E1-A171-1B8DD4E73A70}" srcOrd="0" destOrd="0" presId="urn:microsoft.com/office/officeart/2008/layout/AlternatingHexagons"/>
    <dgm:cxn modelId="{06DFC365-26C0-4E42-9B93-562E983B80AD}" srcId="{2F02E3E7-C26A-425C-8083-2E61536E5C32}" destId="{C0FF0D45-1C07-4A0F-A736-5045326DF081}" srcOrd="1" destOrd="0" parTransId="{87CE6B2F-2E4D-4260-B58B-2B9D0F46C570}" sibTransId="{66721942-9938-4E04-A7B0-0669927E1D36}"/>
    <dgm:cxn modelId="{4FC54E37-7E05-448D-9B6E-6606FBAD1754}" srcId="{EF529577-BE47-437D-B238-C8FAC134D511}" destId="{C101EF95-0911-4785-AADD-6DFF814AA929}" srcOrd="0" destOrd="0" parTransId="{57A04517-5AB5-4275-97CD-A4AD69ECB15A}" sibTransId="{0E1175E4-2128-4276-8197-B7F4BDB87BF8}"/>
    <dgm:cxn modelId="{72A28826-4034-4F54-A66F-54DF9C0AE3D5}" type="presOf" srcId="{C101EF95-0911-4785-AADD-6DFF814AA929}" destId="{15EF5BD0-FBBA-4ADA-9EAA-0A2C54339E42}" srcOrd="0" destOrd="0" presId="urn:microsoft.com/office/officeart/2008/layout/AlternatingHexagons"/>
    <dgm:cxn modelId="{4DF2F70C-D103-496D-B759-526A18863B6E}" type="presOf" srcId="{C656DB41-A83E-4EAB-8219-E0C30BC5B1C5}" destId="{04AF496A-E30E-45D7-AFAF-ED7E9EB412E2}" srcOrd="0" destOrd="0" presId="urn:microsoft.com/office/officeart/2008/layout/AlternatingHexagons"/>
    <dgm:cxn modelId="{FD8916DD-84B3-4A0D-A21D-A536640CDDCC}" type="presOf" srcId="{66721942-9938-4E04-A7B0-0669927E1D36}" destId="{A07EF5BB-FFFA-4948-9F4B-CE352B5470CD}" srcOrd="0" destOrd="0" presId="urn:microsoft.com/office/officeart/2008/layout/AlternatingHexagons"/>
    <dgm:cxn modelId="{74DF2AA3-05E0-4E3B-915B-7C4787FA9654}" type="presOf" srcId="{3964C07C-1666-4562-838B-7C7EF01ADF0D}" destId="{E3812729-0472-4BF3-A0DD-D70B28D57D3B}" srcOrd="0" destOrd="0" presId="urn:microsoft.com/office/officeart/2008/layout/AlternatingHexagons"/>
    <dgm:cxn modelId="{C7FA675A-C304-463A-99D7-4CAB35DA0B9D}" type="presParOf" srcId="{2799AD66-A358-4481-B21E-E1C59E5AD87C}" destId="{9F5F1CED-F501-4693-B159-AF8A4A211F1C}" srcOrd="0" destOrd="0" presId="urn:microsoft.com/office/officeart/2008/layout/AlternatingHexagons"/>
    <dgm:cxn modelId="{1A21A8EB-9ABF-4822-A9F6-4E4D595A7935}" type="presParOf" srcId="{9F5F1CED-F501-4693-B159-AF8A4A211F1C}" destId="{58FB2E3A-740A-470F-BEBB-5376E9C50F2E}" srcOrd="0" destOrd="0" presId="urn:microsoft.com/office/officeart/2008/layout/AlternatingHexagons"/>
    <dgm:cxn modelId="{8F2BAC37-047E-4FF8-9F88-569A21496AF4}" type="presParOf" srcId="{9F5F1CED-F501-4693-B159-AF8A4A211F1C}" destId="{E3812729-0472-4BF3-A0DD-D70B28D57D3B}" srcOrd="1" destOrd="0" presId="urn:microsoft.com/office/officeart/2008/layout/AlternatingHexagons"/>
    <dgm:cxn modelId="{9DA666AC-7E14-4EA3-8F8C-E743EF488F2F}" type="presParOf" srcId="{9F5F1CED-F501-4693-B159-AF8A4A211F1C}" destId="{83C07B8A-42A6-4F1B-8EB2-9B995E0B6FC2}" srcOrd="2" destOrd="0" presId="urn:microsoft.com/office/officeart/2008/layout/AlternatingHexagons"/>
    <dgm:cxn modelId="{BFF99EF7-82C5-40B5-9779-5DFC7F93C1D3}" type="presParOf" srcId="{9F5F1CED-F501-4693-B159-AF8A4A211F1C}" destId="{DFB89858-03F2-4FF9-9E93-EC141DC7EC98}" srcOrd="3" destOrd="0" presId="urn:microsoft.com/office/officeart/2008/layout/AlternatingHexagons"/>
    <dgm:cxn modelId="{7E2E98DC-EA21-4E0C-9870-111281A3905D}" type="presParOf" srcId="{9F5F1CED-F501-4693-B159-AF8A4A211F1C}" destId="{B9926E91-D87C-42E1-A171-1B8DD4E73A70}" srcOrd="4" destOrd="0" presId="urn:microsoft.com/office/officeart/2008/layout/AlternatingHexagons"/>
    <dgm:cxn modelId="{8805C702-9363-4D54-BCCB-0373A93DF472}" type="presParOf" srcId="{2799AD66-A358-4481-B21E-E1C59E5AD87C}" destId="{85541C15-2196-433D-BB96-D1615B3662DE}" srcOrd="1" destOrd="0" presId="urn:microsoft.com/office/officeart/2008/layout/AlternatingHexagons"/>
    <dgm:cxn modelId="{9DCAC2AF-5F89-40C1-89D9-1219F36DD762}" type="presParOf" srcId="{2799AD66-A358-4481-B21E-E1C59E5AD87C}" destId="{BC20EC9C-3EF8-475A-B2CE-144853978034}" srcOrd="2" destOrd="0" presId="urn:microsoft.com/office/officeart/2008/layout/AlternatingHexagons"/>
    <dgm:cxn modelId="{B0F9025D-7412-492C-B3CC-6EAC32533EBF}" type="presParOf" srcId="{BC20EC9C-3EF8-475A-B2CE-144853978034}" destId="{87A1C964-FAB8-4804-ACBD-90D1C95551BC}" srcOrd="0" destOrd="0" presId="urn:microsoft.com/office/officeart/2008/layout/AlternatingHexagons"/>
    <dgm:cxn modelId="{35526BC9-FAC9-47A9-9E43-A4D78B54B319}" type="presParOf" srcId="{BC20EC9C-3EF8-475A-B2CE-144853978034}" destId="{B5E2D247-AAFE-4B5C-84DC-D89A3219CAF1}" srcOrd="1" destOrd="0" presId="urn:microsoft.com/office/officeart/2008/layout/AlternatingHexagons"/>
    <dgm:cxn modelId="{CA415EA4-73A6-456A-BBB5-0A802545FD10}" type="presParOf" srcId="{BC20EC9C-3EF8-475A-B2CE-144853978034}" destId="{F759B3BC-56D9-4CB3-8B44-5A65AED96013}" srcOrd="2" destOrd="0" presId="urn:microsoft.com/office/officeart/2008/layout/AlternatingHexagons"/>
    <dgm:cxn modelId="{50C9D3AF-07D4-420E-A58B-14C9BEBA224A}" type="presParOf" srcId="{BC20EC9C-3EF8-475A-B2CE-144853978034}" destId="{7149DB10-44F7-442F-B3E1-078FBF576E1C}" srcOrd="3" destOrd="0" presId="urn:microsoft.com/office/officeart/2008/layout/AlternatingHexagons"/>
    <dgm:cxn modelId="{22102CF4-A1A0-448D-BC2B-E5EFFE7D843F}" type="presParOf" srcId="{BC20EC9C-3EF8-475A-B2CE-144853978034}" destId="{A07EF5BB-FFFA-4948-9F4B-CE352B5470CD}" srcOrd="4" destOrd="0" presId="urn:microsoft.com/office/officeart/2008/layout/AlternatingHexagons"/>
    <dgm:cxn modelId="{E515C7D4-C515-47A1-9B88-8299EEDCA07F}" type="presParOf" srcId="{2799AD66-A358-4481-B21E-E1C59E5AD87C}" destId="{BA414C34-68C5-47EE-A1E3-7C42E9AFD3CE}" srcOrd="3" destOrd="0" presId="urn:microsoft.com/office/officeart/2008/layout/AlternatingHexagons"/>
    <dgm:cxn modelId="{5D919F46-D10D-40FF-9859-5E3EE7DE18CC}" type="presParOf" srcId="{2799AD66-A358-4481-B21E-E1C59E5AD87C}" destId="{B6AA1AB3-F849-4C80-8BA7-B72D86B17E13}" srcOrd="4" destOrd="0" presId="urn:microsoft.com/office/officeart/2008/layout/AlternatingHexagons"/>
    <dgm:cxn modelId="{22A64DBD-39EB-4F0B-9B52-A7418AB10393}" type="presParOf" srcId="{B6AA1AB3-F849-4C80-8BA7-B72D86B17E13}" destId="{C3992AD6-C741-40F8-AECF-BBDDAEB42A8D}" srcOrd="0" destOrd="0" presId="urn:microsoft.com/office/officeart/2008/layout/AlternatingHexagons"/>
    <dgm:cxn modelId="{E3CF1849-EE10-4966-ABFE-6A0D799332E7}" type="presParOf" srcId="{B6AA1AB3-F849-4C80-8BA7-B72D86B17E13}" destId="{5E461737-73FB-4CAF-A998-55478A103E21}" srcOrd="1" destOrd="0" presId="urn:microsoft.com/office/officeart/2008/layout/AlternatingHexagons"/>
    <dgm:cxn modelId="{13279C98-E15D-4987-97AB-005CAB9CEB3B}" type="presParOf" srcId="{B6AA1AB3-F849-4C80-8BA7-B72D86B17E13}" destId="{75EC372C-E37D-4E31-8CB9-510F6A6CFD5A}" srcOrd="2" destOrd="0" presId="urn:microsoft.com/office/officeart/2008/layout/AlternatingHexagons"/>
    <dgm:cxn modelId="{C617DC45-EC62-4EEC-B016-525F57A246BE}" type="presParOf" srcId="{B6AA1AB3-F849-4C80-8BA7-B72D86B17E13}" destId="{B33847AC-537E-4151-B84F-A836628B9056}" srcOrd="3" destOrd="0" presId="urn:microsoft.com/office/officeart/2008/layout/AlternatingHexagons"/>
    <dgm:cxn modelId="{28058749-9499-4370-BD13-198E645F48AC}" type="presParOf" srcId="{B6AA1AB3-F849-4C80-8BA7-B72D86B17E13}" destId="{00A39941-8995-4470-BB42-2C5F191E8895}" srcOrd="4" destOrd="0" presId="urn:microsoft.com/office/officeart/2008/layout/AlternatingHexagons"/>
    <dgm:cxn modelId="{28D5698D-4C7F-4EB9-8D35-4EBA234F10B6}" type="presParOf" srcId="{2799AD66-A358-4481-B21E-E1C59E5AD87C}" destId="{27302DD6-8B44-44A6-A287-DB5FA779344A}" srcOrd="5" destOrd="0" presId="urn:microsoft.com/office/officeart/2008/layout/AlternatingHexagons"/>
    <dgm:cxn modelId="{61C04D2C-6AEC-49D4-ABE6-9D4C76AA9A46}" type="presParOf" srcId="{2799AD66-A358-4481-B21E-E1C59E5AD87C}" destId="{7B4008CA-380F-48FF-BC11-8E51CB3FD659}" srcOrd="6" destOrd="0" presId="urn:microsoft.com/office/officeart/2008/layout/AlternatingHexagons"/>
    <dgm:cxn modelId="{89FF02DB-54FB-4877-9A36-41F80A0BD47D}" type="presParOf" srcId="{7B4008CA-380F-48FF-BC11-8E51CB3FD659}" destId="{2A972F80-1C8B-426B-9273-E58CB69E456E}" srcOrd="0" destOrd="0" presId="urn:microsoft.com/office/officeart/2008/layout/AlternatingHexagons"/>
    <dgm:cxn modelId="{C7F47149-A13A-4087-86E4-4A840D5667F8}" type="presParOf" srcId="{7B4008CA-380F-48FF-BC11-8E51CB3FD659}" destId="{15EF5BD0-FBBA-4ADA-9EAA-0A2C54339E42}" srcOrd="1" destOrd="0" presId="urn:microsoft.com/office/officeart/2008/layout/AlternatingHexagons"/>
    <dgm:cxn modelId="{1966E84E-FD52-4FFC-8AFB-187710135A07}" type="presParOf" srcId="{7B4008CA-380F-48FF-BC11-8E51CB3FD659}" destId="{91B97877-E275-43A5-897D-BC57D277BD70}" srcOrd="2" destOrd="0" presId="urn:microsoft.com/office/officeart/2008/layout/AlternatingHexagons"/>
    <dgm:cxn modelId="{2437D3BA-2A56-4A1A-95DC-7FD9FF74A53F}" type="presParOf" srcId="{7B4008CA-380F-48FF-BC11-8E51CB3FD659}" destId="{3287FC46-BE54-4B88-801E-4F17E114F4F9}" srcOrd="3" destOrd="0" presId="urn:microsoft.com/office/officeart/2008/layout/AlternatingHexagons"/>
    <dgm:cxn modelId="{BC80C009-CEB6-4030-B20F-33A868986FF8}" type="presParOf" srcId="{7B4008CA-380F-48FF-BC11-8E51CB3FD659}" destId="{04AF496A-E30E-45D7-AFAF-ED7E9EB412E2}"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BF8451-09A1-4165-BE2C-E3A7E9EB3606}" type="doc">
      <dgm:prSet loTypeId="urn:microsoft.com/office/officeart/2005/8/layout/vList2" loCatId="list" qsTypeId="urn:microsoft.com/office/officeart/2005/8/quickstyle/3d1" qsCatId="3D" csTypeId="urn:microsoft.com/office/officeart/2005/8/colors/accent0_3" csCatId="mainScheme" phldr="1"/>
      <dgm:spPr/>
      <dgm:t>
        <a:bodyPr/>
        <a:lstStyle/>
        <a:p>
          <a:endParaRPr lang="en-US"/>
        </a:p>
      </dgm:t>
    </dgm:pt>
    <dgm:pt modelId="{298718C6-5B9C-40E6-A8CF-E9E965DD960B}">
      <dgm:prSet phldrT="[Text]" custT="1"/>
      <dgm:spPr/>
      <dgm:t>
        <a:bodyPr/>
        <a:lstStyle/>
        <a:p>
          <a:pPr rtl="1"/>
          <a:r>
            <a:rPr lang="fa-IR" sz="2400" dirty="0">
              <a:cs typeface="B Traffic" panose="00000400000000000000" pitchFamily="2" charset="-78"/>
            </a:rPr>
            <a:t>کاهش عرضه نیروی کار</a:t>
          </a:r>
          <a:endParaRPr lang="en-US" sz="2400" dirty="0">
            <a:cs typeface="B Traffic" panose="00000400000000000000" pitchFamily="2" charset="-78"/>
          </a:endParaRPr>
        </a:p>
      </dgm:t>
    </dgm:pt>
    <dgm:pt modelId="{04BF085B-FAB1-4E84-A4C3-B118A128FA74}" type="parTrans" cxnId="{D6D34595-5D13-4E25-8321-BD9F6F18AC4A}">
      <dgm:prSet/>
      <dgm:spPr/>
      <dgm:t>
        <a:bodyPr/>
        <a:lstStyle/>
        <a:p>
          <a:pPr rtl="1"/>
          <a:endParaRPr lang="en-US" sz="2400">
            <a:cs typeface="B Traffic" panose="00000400000000000000" pitchFamily="2" charset="-78"/>
          </a:endParaRPr>
        </a:p>
      </dgm:t>
    </dgm:pt>
    <dgm:pt modelId="{49CCB9E4-8441-416B-8982-7CD202EFC5CA}" type="sibTrans" cxnId="{D6D34595-5D13-4E25-8321-BD9F6F18AC4A}">
      <dgm:prSet/>
      <dgm:spPr/>
      <dgm:t>
        <a:bodyPr/>
        <a:lstStyle/>
        <a:p>
          <a:pPr rtl="1"/>
          <a:endParaRPr lang="en-US" sz="2400">
            <a:cs typeface="B Traffic" panose="00000400000000000000" pitchFamily="2" charset="-78"/>
          </a:endParaRPr>
        </a:p>
      </dgm:t>
    </dgm:pt>
    <dgm:pt modelId="{8A097A97-E9DD-4BF6-AA98-52B72A7B606C}">
      <dgm:prSet phldrT="[Text]" custT="1"/>
      <dgm:spPr/>
      <dgm:t>
        <a:bodyPr/>
        <a:lstStyle/>
        <a:p>
          <a:pPr rtl="1"/>
          <a:r>
            <a:rPr lang="fa-IR" sz="2400" dirty="0">
              <a:cs typeface="B Traffic" panose="00000400000000000000" pitchFamily="2" charset="-78"/>
            </a:rPr>
            <a:t>افزایش هزینه‌های رفاهی و نظام بهداشتی</a:t>
          </a:r>
          <a:endParaRPr lang="en-US" sz="2400" dirty="0">
            <a:cs typeface="B Traffic" panose="00000400000000000000" pitchFamily="2" charset="-78"/>
          </a:endParaRPr>
        </a:p>
      </dgm:t>
    </dgm:pt>
    <dgm:pt modelId="{6F394E86-917E-42E9-8FCA-B86B2207282A}" type="parTrans" cxnId="{89BF4888-8668-4EF1-B65C-82BAF3BB2F1A}">
      <dgm:prSet/>
      <dgm:spPr/>
      <dgm:t>
        <a:bodyPr/>
        <a:lstStyle/>
        <a:p>
          <a:pPr rtl="1"/>
          <a:endParaRPr lang="en-US" sz="2400">
            <a:cs typeface="B Traffic" panose="00000400000000000000" pitchFamily="2" charset="-78"/>
          </a:endParaRPr>
        </a:p>
      </dgm:t>
    </dgm:pt>
    <dgm:pt modelId="{EA0D05C3-E7D7-44BE-9323-54FB0BDFD576}" type="sibTrans" cxnId="{89BF4888-8668-4EF1-B65C-82BAF3BB2F1A}">
      <dgm:prSet/>
      <dgm:spPr/>
      <dgm:t>
        <a:bodyPr/>
        <a:lstStyle/>
        <a:p>
          <a:pPr rtl="1"/>
          <a:endParaRPr lang="en-US" sz="2400">
            <a:cs typeface="B Traffic" panose="00000400000000000000" pitchFamily="2" charset="-78"/>
          </a:endParaRPr>
        </a:p>
      </dgm:t>
    </dgm:pt>
    <dgm:pt modelId="{60496A8D-8C84-492A-8FC1-D92B026E11A2}">
      <dgm:prSet phldrT="[Text]" custT="1"/>
      <dgm:spPr/>
      <dgm:t>
        <a:bodyPr/>
        <a:lstStyle/>
        <a:p>
          <a:pPr rtl="1"/>
          <a:r>
            <a:rPr lang="fa-IR" sz="1800" dirty="0">
              <a:cs typeface="B Traffic" panose="00000400000000000000" pitchFamily="2" charset="-78"/>
            </a:rPr>
            <a:t>پیری و بازنشستگی جمعیت</a:t>
          </a:r>
          <a:endParaRPr lang="en-US" sz="1800" dirty="0">
            <a:cs typeface="B Traffic" panose="00000400000000000000" pitchFamily="2" charset="-78"/>
          </a:endParaRPr>
        </a:p>
      </dgm:t>
    </dgm:pt>
    <dgm:pt modelId="{700FBF9B-4135-43A9-A87F-AB9F95BD77D5}" type="parTrans" cxnId="{869D19EE-7308-429C-81B1-ECC2A0E2D0EB}">
      <dgm:prSet/>
      <dgm:spPr/>
      <dgm:t>
        <a:bodyPr/>
        <a:lstStyle/>
        <a:p>
          <a:pPr rtl="1"/>
          <a:endParaRPr lang="en-US" sz="2400">
            <a:cs typeface="B Traffic" panose="00000400000000000000" pitchFamily="2" charset="-78"/>
          </a:endParaRPr>
        </a:p>
      </dgm:t>
    </dgm:pt>
    <dgm:pt modelId="{ECFB4E45-8B4C-40F7-AC2A-3A78EA999340}" type="sibTrans" cxnId="{869D19EE-7308-429C-81B1-ECC2A0E2D0EB}">
      <dgm:prSet/>
      <dgm:spPr/>
      <dgm:t>
        <a:bodyPr/>
        <a:lstStyle/>
        <a:p>
          <a:pPr rtl="1"/>
          <a:endParaRPr lang="en-US" sz="2400">
            <a:cs typeface="B Traffic" panose="00000400000000000000" pitchFamily="2" charset="-78"/>
          </a:endParaRPr>
        </a:p>
      </dgm:t>
    </dgm:pt>
    <dgm:pt modelId="{5EB05195-52C6-41D2-95A2-1E0496D9EED1}">
      <dgm:prSet phldrT="[Text]" custT="1"/>
      <dgm:spPr/>
      <dgm:t>
        <a:bodyPr/>
        <a:lstStyle/>
        <a:p>
          <a:pPr rtl="1"/>
          <a:r>
            <a:rPr lang="fa-IR" sz="2400" dirty="0">
              <a:cs typeface="B Traffic" panose="00000400000000000000" pitchFamily="2" charset="-78"/>
            </a:rPr>
            <a:t>افزایش شکاف مهارتی</a:t>
          </a:r>
          <a:endParaRPr lang="en-US" sz="2400" dirty="0">
            <a:cs typeface="B Traffic" panose="00000400000000000000" pitchFamily="2" charset="-78"/>
          </a:endParaRPr>
        </a:p>
      </dgm:t>
    </dgm:pt>
    <dgm:pt modelId="{F409ED49-15F6-42FA-A52B-3AF5E0CC2F9A}" type="parTrans" cxnId="{DF5ED5FB-5CD1-478D-A815-8B71E36CC206}">
      <dgm:prSet/>
      <dgm:spPr/>
      <dgm:t>
        <a:bodyPr/>
        <a:lstStyle/>
        <a:p>
          <a:pPr rtl="1"/>
          <a:endParaRPr lang="en-US" sz="2400">
            <a:cs typeface="B Traffic" panose="00000400000000000000" pitchFamily="2" charset="-78"/>
          </a:endParaRPr>
        </a:p>
      </dgm:t>
    </dgm:pt>
    <dgm:pt modelId="{62390ADD-417A-4546-BF45-03E73EEA3114}" type="sibTrans" cxnId="{DF5ED5FB-5CD1-478D-A815-8B71E36CC206}">
      <dgm:prSet/>
      <dgm:spPr/>
      <dgm:t>
        <a:bodyPr/>
        <a:lstStyle/>
        <a:p>
          <a:pPr rtl="1"/>
          <a:endParaRPr lang="en-US" sz="2400">
            <a:cs typeface="B Traffic" panose="00000400000000000000" pitchFamily="2" charset="-78"/>
          </a:endParaRPr>
        </a:p>
      </dgm:t>
    </dgm:pt>
    <dgm:pt modelId="{3C830412-69A4-47E0-A531-E2EE78B401B2}">
      <dgm:prSet phldrT="[Text]" custT="1"/>
      <dgm:spPr/>
      <dgm:t>
        <a:bodyPr/>
        <a:lstStyle/>
        <a:p>
          <a:pPr rtl="1"/>
          <a:r>
            <a:rPr lang="fa-IR" sz="1800" dirty="0">
              <a:cs typeface="B Traffic" panose="00000400000000000000" pitchFamily="2" charset="-78"/>
            </a:rPr>
            <a:t>بازنشسته شدن نیروی کار</a:t>
          </a:r>
          <a:endParaRPr lang="en-US" sz="1800" dirty="0">
            <a:cs typeface="B Traffic" panose="00000400000000000000" pitchFamily="2" charset="-78"/>
          </a:endParaRPr>
        </a:p>
      </dgm:t>
    </dgm:pt>
    <dgm:pt modelId="{00B0285D-A731-4362-BB81-D4C90DDD599B}" type="parTrans" cxnId="{5E68BA81-F34F-4960-8099-B04A79995E8C}">
      <dgm:prSet/>
      <dgm:spPr/>
      <dgm:t>
        <a:bodyPr/>
        <a:lstStyle/>
        <a:p>
          <a:pPr rtl="1"/>
          <a:endParaRPr lang="en-US" sz="2400">
            <a:cs typeface="B Traffic" panose="00000400000000000000" pitchFamily="2" charset="-78"/>
          </a:endParaRPr>
        </a:p>
      </dgm:t>
    </dgm:pt>
    <dgm:pt modelId="{14598683-1AA6-4F7C-95AC-1CF5E25D9DAC}" type="sibTrans" cxnId="{5E68BA81-F34F-4960-8099-B04A79995E8C}">
      <dgm:prSet/>
      <dgm:spPr/>
      <dgm:t>
        <a:bodyPr/>
        <a:lstStyle/>
        <a:p>
          <a:pPr rtl="1"/>
          <a:endParaRPr lang="en-US" sz="2400">
            <a:cs typeface="B Traffic" panose="00000400000000000000" pitchFamily="2" charset="-78"/>
          </a:endParaRPr>
        </a:p>
      </dgm:t>
    </dgm:pt>
    <dgm:pt modelId="{09987B8E-7144-4B0F-BC15-E3BD58BEB49F}">
      <dgm:prSet phldrT="[Text]" custT="1"/>
      <dgm:spPr/>
      <dgm:t>
        <a:bodyPr/>
        <a:lstStyle/>
        <a:p>
          <a:pPr rtl="1"/>
          <a:r>
            <a:rPr lang="fa-IR" sz="1800" dirty="0">
              <a:cs typeface="B Traffic" panose="00000400000000000000" pitchFamily="2" charset="-78"/>
            </a:rPr>
            <a:t>عدم امکان جبران از طریق استخدامی نیروی کار بی تجربه</a:t>
          </a:r>
          <a:endParaRPr lang="en-US" sz="1800" dirty="0">
            <a:cs typeface="B Traffic" panose="00000400000000000000" pitchFamily="2" charset="-78"/>
          </a:endParaRPr>
        </a:p>
      </dgm:t>
    </dgm:pt>
    <dgm:pt modelId="{80349A67-BD69-445C-9A78-7B5858C6D20E}" type="parTrans" cxnId="{14A40E55-AF17-466F-BB14-3B0915443133}">
      <dgm:prSet/>
      <dgm:spPr/>
      <dgm:t>
        <a:bodyPr/>
        <a:lstStyle/>
        <a:p>
          <a:pPr rtl="1"/>
          <a:endParaRPr lang="en-US" sz="2400">
            <a:cs typeface="B Traffic" panose="00000400000000000000" pitchFamily="2" charset="-78"/>
          </a:endParaRPr>
        </a:p>
      </dgm:t>
    </dgm:pt>
    <dgm:pt modelId="{2F3A4287-4B7F-430C-A9E5-D73E45DD2F31}" type="sibTrans" cxnId="{14A40E55-AF17-466F-BB14-3B0915443133}">
      <dgm:prSet/>
      <dgm:spPr/>
      <dgm:t>
        <a:bodyPr/>
        <a:lstStyle/>
        <a:p>
          <a:pPr rtl="1"/>
          <a:endParaRPr lang="en-US" sz="2400">
            <a:cs typeface="B Traffic" panose="00000400000000000000" pitchFamily="2" charset="-78"/>
          </a:endParaRPr>
        </a:p>
      </dgm:t>
    </dgm:pt>
    <dgm:pt modelId="{BB1D3AC3-862D-4207-B17A-50F6E4CB179D}">
      <dgm:prSet phldrT="[Text]" custT="1"/>
      <dgm:spPr/>
      <dgm:t>
        <a:bodyPr/>
        <a:lstStyle/>
        <a:p>
          <a:pPr rtl="1"/>
          <a:r>
            <a:rPr lang="fa-IR" sz="1800" dirty="0">
              <a:cs typeface="B Traffic" panose="00000400000000000000" pitchFamily="2" charset="-78"/>
            </a:rPr>
            <a:t>راهبردهای جذب نیروی کار</a:t>
          </a:r>
          <a:endParaRPr lang="en-US" sz="1800" dirty="0">
            <a:cs typeface="B Traffic" panose="00000400000000000000" pitchFamily="2" charset="-78"/>
          </a:endParaRPr>
        </a:p>
      </dgm:t>
    </dgm:pt>
    <dgm:pt modelId="{9D46AAF2-9C84-42B9-9082-BF90ECC50B73}" type="parTrans" cxnId="{4798A722-AA9E-4671-ADD4-0DE49CBBF3C9}">
      <dgm:prSet/>
      <dgm:spPr/>
      <dgm:t>
        <a:bodyPr/>
        <a:lstStyle/>
        <a:p>
          <a:pPr rtl="1"/>
          <a:endParaRPr lang="en-US" sz="2400">
            <a:cs typeface="B Traffic" panose="00000400000000000000" pitchFamily="2" charset="-78"/>
          </a:endParaRPr>
        </a:p>
      </dgm:t>
    </dgm:pt>
    <dgm:pt modelId="{86039B7B-D91C-4BC1-A3E9-6C92C524191D}" type="sibTrans" cxnId="{4798A722-AA9E-4671-ADD4-0DE49CBBF3C9}">
      <dgm:prSet/>
      <dgm:spPr/>
      <dgm:t>
        <a:bodyPr/>
        <a:lstStyle/>
        <a:p>
          <a:pPr rtl="1"/>
          <a:endParaRPr lang="en-US" sz="2400">
            <a:cs typeface="B Traffic" panose="00000400000000000000" pitchFamily="2" charset="-78"/>
          </a:endParaRPr>
        </a:p>
      </dgm:t>
    </dgm:pt>
    <dgm:pt modelId="{98E55441-D82D-4F53-9B84-262BFE5DE370}">
      <dgm:prSet phldrT="[Text]" custT="1"/>
      <dgm:spPr/>
      <dgm:t>
        <a:bodyPr/>
        <a:lstStyle/>
        <a:p>
          <a:pPr rtl="1"/>
          <a:r>
            <a:rPr lang="fa-IR" sz="1800" dirty="0">
              <a:cs typeface="B Traffic" panose="00000400000000000000" pitchFamily="2" charset="-78"/>
            </a:rPr>
            <a:t>سیاست‌های آموزشی</a:t>
          </a:r>
          <a:endParaRPr lang="en-US" sz="1800" dirty="0">
            <a:cs typeface="B Traffic" panose="00000400000000000000" pitchFamily="2" charset="-78"/>
          </a:endParaRPr>
        </a:p>
      </dgm:t>
    </dgm:pt>
    <dgm:pt modelId="{0BEE33DD-1728-45FA-8A50-BF00D24F1DB5}" type="parTrans" cxnId="{19F44004-2CA9-4498-A25B-A27B976CCAD7}">
      <dgm:prSet/>
      <dgm:spPr/>
      <dgm:t>
        <a:bodyPr/>
        <a:lstStyle/>
        <a:p>
          <a:pPr rtl="1"/>
          <a:endParaRPr lang="en-US" sz="2400">
            <a:cs typeface="B Traffic" panose="00000400000000000000" pitchFamily="2" charset="-78"/>
          </a:endParaRPr>
        </a:p>
      </dgm:t>
    </dgm:pt>
    <dgm:pt modelId="{DE1CAC05-7CAF-4D68-BFEC-CC95EA2E9E13}" type="sibTrans" cxnId="{19F44004-2CA9-4498-A25B-A27B976CCAD7}">
      <dgm:prSet/>
      <dgm:spPr/>
      <dgm:t>
        <a:bodyPr/>
        <a:lstStyle/>
        <a:p>
          <a:pPr rtl="1"/>
          <a:endParaRPr lang="en-US" sz="2400">
            <a:cs typeface="B Traffic" panose="00000400000000000000" pitchFamily="2" charset="-78"/>
          </a:endParaRPr>
        </a:p>
      </dgm:t>
    </dgm:pt>
    <dgm:pt modelId="{3645E22D-53B4-49E1-A556-5BA4231699BC}">
      <dgm:prSet phldrT="[Text]" custT="1"/>
      <dgm:spPr/>
      <dgm:t>
        <a:bodyPr/>
        <a:lstStyle/>
        <a:p>
          <a:pPr rtl="1"/>
          <a:r>
            <a:rPr lang="fa-IR" sz="1800" dirty="0">
              <a:cs typeface="B Traffic" panose="00000400000000000000" pitchFamily="2" charset="-78"/>
            </a:rPr>
            <a:t>آموزش حین کار</a:t>
          </a:r>
          <a:endParaRPr lang="en-US" sz="1800" dirty="0">
            <a:cs typeface="B Traffic" panose="00000400000000000000" pitchFamily="2" charset="-78"/>
          </a:endParaRPr>
        </a:p>
      </dgm:t>
    </dgm:pt>
    <dgm:pt modelId="{D1B17D3C-7967-44D6-952B-4EE500CEDC5B}" type="parTrans" cxnId="{702B2198-7C42-47DA-9169-F00C00A52961}">
      <dgm:prSet/>
      <dgm:spPr/>
      <dgm:t>
        <a:bodyPr/>
        <a:lstStyle/>
        <a:p>
          <a:pPr rtl="1"/>
          <a:endParaRPr lang="en-US" sz="2400">
            <a:cs typeface="B Traffic" panose="00000400000000000000" pitchFamily="2" charset="-78"/>
          </a:endParaRPr>
        </a:p>
      </dgm:t>
    </dgm:pt>
    <dgm:pt modelId="{FC167D13-95A1-424B-9CBB-E01EE8E45E06}" type="sibTrans" cxnId="{702B2198-7C42-47DA-9169-F00C00A52961}">
      <dgm:prSet/>
      <dgm:spPr/>
      <dgm:t>
        <a:bodyPr/>
        <a:lstStyle/>
        <a:p>
          <a:pPr rtl="1"/>
          <a:endParaRPr lang="en-US" sz="2400">
            <a:cs typeface="B Traffic" panose="00000400000000000000" pitchFamily="2" charset="-78"/>
          </a:endParaRPr>
        </a:p>
      </dgm:t>
    </dgm:pt>
    <dgm:pt modelId="{3FAEE573-3D4D-46E9-83F2-5DF2872578FB}">
      <dgm:prSet phldrT="[Text]" custT="1"/>
      <dgm:spPr/>
      <dgm:t>
        <a:bodyPr/>
        <a:lstStyle/>
        <a:p>
          <a:pPr rtl="1"/>
          <a:r>
            <a:rPr lang="fa-IR" sz="1800" dirty="0">
              <a:cs typeface="B Traffic" panose="00000400000000000000" pitchFamily="2" charset="-78"/>
            </a:rPr>
            <a:t>افزایش بار کفالت و کاهش جمعیت قادر به کار کردن و پرداخت مالیات</a:t>
          </a:r>
          <a:endParaRPr lang="en-US" sz="1800" dirty="0">
            <a:cs typeface="B Traffic" panose="00000400000000000000" pitchFamily="2" charset="-78"/>
          </a:endParaRPr>
        </a:p>
      </dgm:t>
    </dgm:pt>
    <dgm:pt modelId="{F01DAD75-66A5-4A62-8C87-EF270ED4BC68}" type="parTrans" cxnId="{A17AF5E1-7208-4CE1-B76B-9CA8B3D75A5C}">
      <dgm:prSet/>
      <dgm:spPr/>
      <dgm:t>
        <a:bodyPr/>
        <a:lstStyle/>
        <a:p>
          <a:pPr rtl="1"/>
          <a:endParaRPr lang="en-US" sz="2400">
            <a:cs typeface="B Traffic" panose="00000400000000000000" pitchFamily="2" charset="-78"/>
          </a:endParaRPr>
        </a:p>
      </dgm:t>
    </dgm:pt>
    <dgm:pt modelId="{35259B3F-B52C-4347-9D6E-B021C303349F}" type="sibTrans" cxnId="{A17AF5E1-7208-4CE1-B76B-9CA8B3D75A5C}">
      <dgm:prSet/>
      <dgm:spPr/>
      <dgm:t>
        <a:bodyPr/>
        <a:lstStyle/>
        <a:p>
          <a:pPr rtl="1"/>
          <a:endParaRPr lang="en-US" sz="2400">
            <a:cs typeface="B Traffic" panose="00000400000000000000" pitchFamily="2" charset="-78"/>
          </a:endParaRPr>
        </a:p>
      </dgm:t>
    </dgm:pt>
    <dgm:pt modelId="{25A77796-AB43-40E5-8CEF-EED44019FC1B}">
      <dgm:prSet phldrT="[Text]" custT="1"/>
      <dgm:spPr/>
      <dgm:t>
        <a:bodyPr/>
        <a:lstStyle/>
        <a:p>
          <a:pPr rtl="1"/>
          <a:r>
            <a:rPr lang="fa-IR" sz="2400" dirty="0">
              <a:cs typeface="B Traffic" panose="00000400000000000000" pitchFamily="2" charset="-78"/>
            </a:rPr>
            <a:t>تغییر الگوی تقاضای جهانی</a:t>
          </a:r>
          <a:endParaRPr lang="en-US" sz="2400" dirty="0">
            <a:cs typeface="B Traffic" panose="00000400000000000000" pitchFamily="2" charset="-78"/>
          </a:endParaRPr>
        </a:p>
      </dgm:t>
    </dgm:pt>
    <dgm:pt modelId="{5BAD9D17-4292-4BA4-A405-3CBED753651C}" type="parTrans" cxnId="{6BE5A994-C10D-45ED-B46A-C969E3306D1D}">
      <dgm:prSet/>
      <dgm:spPr/>
      <dgm:t>
        <a:bodyPr/>
        <a:lstStyle/>
        <a:p>
          <a:pPr rtl="1"/>
          <a:endParaRPr lang="en-US" sz="2400">
            <a:cs typeface="B Traffic" panose="00000400000000000000" pitchFamily="2" charset="-78"/>
          </a:endParaRPr>
        </a:p>
      </dgm:t>
    </dgm:pt>
    <dgm:pt modelId="{63530F7C-A585-4B50-9FFC-1E266BEBD26A}" type="sibTrans" cxnId="{6BE5A994-C10D-45ED-B46A-C969E3306D1D}">
      <dgm:prSet/>
      <dgm:spPr/>
      <dgm:t>
        <a:bodyPr/>
        <a:lstStyle/>
        <a:p>
          <a:pPr rtl="1"/>
          <a:endParaRPr lang="en-US" sz="2400">
            <a:cs typeface="B Traffic" panose="00000400000000000000" pitchFamily="2" charset="-78"/>
          </a:endParaRPr>
        </a:p>
      </dgm:t>
    </dgm:pt>
    <dgm:pt modelId="{318D3FC6-064A-4476-A882-24B43A2C07C4}">
      <dgm:prSet phldrT="[Text]" custT="1"/>
      <dgm:spPr/>
      <dgm:t>
        <a:bodyPr/>
        <a:lstStyle/>
        <a:p>
          <a:pPr rtl="1"/>
          <a:r>
            <a:rPr lang="fa-IR" sz="1800" dirty="0">
              <a:cs typeface="B Traffic" panose="00000400000000000000" pitchFamily="2" charset="-78"/>
            </a:rPr>
            <a:t>ظهور طبقه متوسط و بالاتر در کشورهای درحال توسعه</a:t>
          </a:r>
          <a:endParaRPr lang="en-US" sz="1800" dirty="0">
            <a:cs typeface="B Traffic" panose="00000400000000000000" pitchFamily="2" charset="-78"/>
          </a:endParaRPr>
        </a:p>
      </dgm:t>
    </dgm:pt>
    <dgm:pt modelId="{5D6EEFA5-CF01-4968-9D5D-AA721AE7A146}" type="parTrans" cxnId="{BABEC52A-969D-4E2A-B11F-5C59FA6A6575}">
      <dgm:prSet/>
      <dgm:spPr/>
      <dgm:t>
        <a:bodyPr/>
        <a:lstStyle/>
        <a:p>
          <a:pPr rtl="1"/>
          <a:endParaRPr lang="en-US" sz="2400">
            <a:cs typeface="B Traffic" panose="00000400000000000000" pitchFamily="2" charset="-78"/>
          </a:endParaRPr>
        </a:p>
      </dgm:t>
    </dgm:pt>
    <dgm:pt modelId="{08DD3846-B359-44B6-AF1B-346ABCD80FBA}" type="sibTrans" cxnId="{BABEC52A-969D-4E2A-B11F-5C59FA6A6575}">
      <dgm:prSet/>
      <dgm:spPr/>
      <dgm:t>
        <a:bodyPr/>
        <a:lstStyle/>
        <a:p>
          <a:pPr rtl="1"/>
          <a:endParaRPr lang="en-US" sz="2400">
            <a:cs typeface="B Traffic" panose="00000400000000000000" pitchFamily="2" charset="-78"/>
          </a:endParaRPr>
        </a:p>
      </dgm:t>
    </dgm:pt>
    <dgm:pt modelId="{FFD66E16-9133-4A81-ACC9-99E17D5A5D3F}">
      <dgm:prSet phldrT="[Text]" custT="1"/>
      <dgm:spPr/>
      <dgm:t>
        <a:bodyPr/>
        <a:lstStyle/>
        <a:p>
          <a:pPr rtl="1"/>
          <a:r>
            <a:rPr lang="fa-IR" sz="1800" dirty="0">
              <a:cs typeface="B Traffic" panose="00000400000000000000" pitchFamily="2" charset="-78"/>
            </a:rPr>
            <a:t>تغییر در ترکیب تقاضا و به تبع آن زنجیره عرضه</a:t>
          </a:r>
          <a:endParaRPr lang="en-US" sz="1800" dirty="0">
            <a:cs typeface="B Traffic" panose="00000400000000000000" pitchFamily="2" charset="-78"/>
          </a:endParaRPr>
        </a:p>
      </dgm:t>
    </dgm:pt>
    <dgm:pt modelId="{3D96CADA-4DD5-4B66-9B3B-524AD3053E59}" type="parTrans" cxnId="{52CE7594-6E58-430A-B4D9-7B58884FB7E1}">
      <dgm:prSet/>
      <dgm:spPr/>
      <dgm:t>
        <a:bodyPr/>
        <a:lstStyle/>
        <a:p>
          <a:pPr rtl="1"/>
          <a:endParaRPr lang="en-US" sz="2400">
            <a:cs typeface="B Traffic" panose="00000400000000000000" pitchFamily="2" charset="-78"/>
          </a:endParaRPr>
        </a:p>
      </dgm:t>
    </dgm:pt>
    <dgm:pt modelId="{7967FE55-ABAF-4DEF-A09B-8438E8D978BE}" type="sibTrans" cxnId="{52CE7594-6E58-430A-B4D9-7B58884FB7E1}">
      <dgm:prSet/>
      <dgm:spPr/>
      <dgm:t>
        <a:bodyPr/>
        <a:lstStyle/>
        <a:p>
          <a:pPr rtl="1"/>
          <a:endParaRPr lang="en-US" sz="2400">
            <a:cs typeface="B Traffic" panose="00000400000000000000" pitchFamily="2" charset="-78"/>
          </a:endParaRPr>
        </a:p>
      </dgm:t>
    </dgm:pt>
    <dgm:pt modelId="{ED501C1F-2740-4072-93A7-AC084A3ED054}" type="pres">
      <dgm:prSet presAssocID="{B5BF8451-09A1-4165-BE2C-E3A7E9EB3606}" presName="linear" presStyleCnt="0">
        <dgm:presLayoutVars>
          <dgm:animLvl val="lvl"/>
          <dgm:resizeHandles val="exact"/>
        </dgm:presLayoutVars>
      </dgm:prSet>
      <dgm:spPr/>
    </dgm:pt>
    <dgm:pt modelId="{E9E74720-6C31-43AB-B484-889212125369}" type="pres">
      <dgm:prSet presAssocID="{298718C6-5B9C-40E6-A8CF-E9E965DD960B}" presName="parentText" presStyleLbl="node1" presStyleIdx="0" presStyleCnt="4">
        <dgm:presLayoutVars>
          <dgm:chMax val="0"/>
          <dgm:bulletEnabled val="1"/>
        </dgm:presLayoutVars>
      </dgm:prSet>
      <dgm:spPr/>
    </dgm:pt>
    <dgm:pt modelId="{928E789B-CEF0-41A5-B70D-F22EA8CF0A29}" type="pres">
      <dgm:prSet presAssocID="{298718C6-5B9C-40E6-A8CF-E9E965DD960B}" presName="childText" presStyleLbl="revTx" presStyleIdx="0" presStyleCnt="4">
        <dgm:presLayoutVars>
          <dgm:bulletEnabled val="1"/>
        </dgm:presLayoutVars>
      </dgm:prSet>
      <dgm:spPr/>
    </dgm:pt>
    <dgm:pt modelId="{C8A3BE0B-784B-4986-8063-62FF1A93D370}" type="pres">
      <dgm:prSet presAssocID="{5EB05195-52C6-41D2-95A2-1E0496D9EED1}" presName="parentText" presStyleLbl="node1" presStyleIdx="1" presStyleCnt="4">
        <dgm:presLayoutVars>
          <dgm:chMax val="0"/>
          <dgm:bulletEnabled val="1"/>
        </dgm:presLayoutVars>
      </dgm:prSet>
      <dgm:spPr/>
    </dgm:pt>
    <dgm:pt modelId="{6C7C4AEE-00C5-4FBD-91DF-98D3693D8993}" type="pres">
      <dgm:prSet presAssocID="{5EB05195-52C6-41D2-95A2-1E0496D9EED1}" presName="childText" presStyleLbl="revTx" presStyleIdx="1" presStyleCnt="4">
        <dgm:presLayoutVars>
          <dgm:bulletEnabled val="1"/>
        </dgm:presLayoutVars>
      </dgm:prSet>
      <dgm:spPr/>
    </dgm:pt>
    <dgm:pt modelId="{26B828E5-8108-4392-9D42-04484FABEDB2}" type="pres">
      <dgm:prSet presAssocID="{8A097A97-E9DD-4BF6-AA98-52B72A7B606C}" presName="parentText" presStyleLbl="node1" presStyleIdx="2" presStyleCnt="4" custScaleY="82805">
        <dgm:presLayoutVars>
          <dgm:chMax val="0"/>
          <dgm:bulletEnabled val="1"/>
        </dgm:presLayoutVars>
      </dgm:prSet>
      <dgm:spPr/>
    </dgm:pt>
    <dgm:pt modelId="{DE683D6C-17C3-4F29-9A04-35FF7BC9A1FB}" type="pres">
      <dgm:prSet presAssocID="{8A097A97-E9DD-4BF6-AA98-52B72A7B606C}" presName="childText" presStyleLbl="revTx" presStyleIdx="2" presStyleCnt="4">
        <dgm:presLayoutVars>
          <dgm:bulletEnabled val="1"/>
        </dgm:presLayoutVars>
      </dgm:prSet>
      <dgm:spPr/>
    </dgm:pt>
    <dgm:pt modelId="{5872730C-5B60-4E19-92AD-470B4E564CE6}" type="pres">
      <dgm:prSet presAssocID="{25A77796-AB43-40E5-8CEF-EED44019FC1B}" presName="parentText" presStyleLbl="node1" presStyleIdx="3" presStyleCnt="4">
        <dgm:presLayoutVars>
          <dgm:chMax val="0"/>
          <dgm:bulletEnabled val="1"/>
        </dgm:presLayoutVars>
      </dgm:prSet>
      <dgm:spPr/>
    </dgm:pt>
    <dgm:pt modelId="{C2C7A2CD-08E2-4E67-9EFF-73CA379C0D18}" type="pres">
      <dgm:prSet presAssocID="{25A77796-AB43-40E5-8CEF-EED44019FC1B}" presName="childText" presStyleLbl="revTx" presStyleIdx="3" presStyleCnt="4">
        <dgm:presLayoutVars>
          <dgm:bulletEnabled val="1"/>
        </dgm:presLayoutVars>
      </dgm:prSet>
      <dgm:spPr/>
    </dgm:pt>
  </dgm:ptLst>
  <dgm:cxnLst>
    <dgm:cxn modelId="{869D19EE-7308-429C-81B1-ECC2A0E2D0EB}" srcId="{298718C6-5B9C-40E6-A8CF-E9E965DD960B}" destId="{60496A8D-8C84-492A-8FC1-D92B026E11A2}" srcOrd="0" destOrd="0" parTransId="{700FBF9B-4135-43A9-A87F-AB9F95BD77D5}" sibTransId="{ECFB4E45-8B4C-40F7-AC2A-3A78EA999340}"/>
    <dgm:cxn modelId="{1330EC5A-A809-4D69-B9E6-7DA6A1B5FB7F}" type="presOf" srcId="{318D3FC6-064A-4476-A882-24B43A2C07C4}" destId="{C2C7A2CD-08E2-4E67-9EFF-73CA379C0D18}" srcOrd="0" destOrd="0" presId="urn:microsoft.com/office/officeart/2005/8/layout/vList2"/>
    <dgm:cxn modelId="{D6D34595-5D13-4E25-8321-BD9F6F18AC4A}" srcId="{B5BF8451-09A1-4165-BE2C-E3A7E9EB3606}" destId="{298718C6-5B9C-40E6-A8CF-E9E965DD960B}" srcOrd="0" destOrd="0" parTransId="{04BF085B-FAB1-4E84-A4C3-B118A128FA74}" sibTransId="{49CCB9E4-8441-416B-8982-7CD202EFC5CA}"/>
    <dgm:cxn modelId="{89BF4888-8668-4EF1-B65C-82BAF3BB2F1A}" srcId="{B5BF8451-09A1-4165-BE2C-E3A7E9EB3606}" destId="{8A097A97-E9DD-4BF6-AA98-52B72A7B606C}" srcOrd="2" destOrd="0" parTransId="{6F394E86-917E-42E9-8FCA-B86B2207282A}" sibTransId="{EA0D05C3-E7D7-44BE-9323-54FB0BDFD576}"/>
    <dgm:cxn modelId="{19F44004-2CA9-4498-A25B-A27B976CCAD7}" srcId="{5EB05195-52C6-41D2-95A2-1E0496D9EED1}" destId="{98E55441-D82D-4F53-9B84-262BFE5DE370}" srcOrd="3" destOrd="0" parTransId="{0BEE33DD-1728-45FA-8A50-BF00D24F1DB5}" sibTransId="{DE1CAC05-7CAF-4D68-BFEC-CC95EA2E9E13}"/>
    <dgm:cxn modelId="{702B2198-7C42-47DA-9169-F00C00A52961}" srcId="{5EB05195-52C6-41D2-95A2-1E0496D9EED1}" destId="{3645E22D-53B4-49E1-A556-5BA4231699BC}" srcOrd="4" destOrd="0" parTransId="{D1B17D3C-7967-44D6-952B-4EE500CEDC5B}" sibTransId="{FC167D13-95A1-424B-9CBB-E01EE8E45E06}"/>
    <dgm:cxn modelId="{352D4A38-4E9E-4ACF-9043-A1A2870F0861}" type="presOf" srcId="{298718C6-5B9C-40E6-A8CF-E9E965DD960B}" destId="{E9E74720-6C31-43AB-B484-889212125369}" srcOrd="0" destOrd="0" presId="urn:microsoft.com/office/officeart/2005/8/layout/vList2"/>
    <dgm:cxn modelId="{DF5ED5FB-5CD1-478D-A815-8B71E36CC206}" srcId="{B5BF8451-09A1-4165-BE2C-E3A7E9EB3606}" destId="{5EB05195-52C6-41D2-95A2-1E0496D9EED1}" srcOrd="1" destOrd="0" parTransId="{F409ED49-15F6-42FA-A52B-3AF5E0CC2F9A}" sibTransId="{62390ADD-417A-4546-BF45-03E73EEA3114}"/>
    <dgm:cxn modelId="{59C78568-C6FB-4464-837C-BBF93B51EB49}" type="presOf" srcId="{BB1D3AC3-862D-4207-B17A-50F6E4CB179D}" destId="{6C7C4AEE-00C5-4FBD-91DF-98D3693D8993}" srcOrd="0" destOrd="2" presId="urn:microsoft.com/office/officeart/2005/8/layout/vList2"/>
    <dgm:cxn modelId="{A17AF5E1-7208-4CE1-B76B-9CA8B3D75A5C}" srcId="{8A097A97-E9DD-4BF6-AA98-52B72A7B606C}" destId="{3FAEE573-3D4D-46E9-83F2-5DF2872578FB}" srcOrd="0" destOrd="0" parTransId="{F01DAD75-66A5-4A62-8C87-EF270ED4BC68}" sibTransId="{35259B3F-B52C-4347-9D6E-B021C303349F}"/>
    <dgm:cxn modelId="{86EC2583-EEFB-4F38-8E15-E8DFE2214C5D}" type="presOf" srcId="{98E55441-D82D-4F53-9B84-262BFE5DE370}" destId="{6C7C4AEE-00C5-4FBD-91DF-98D3693D8993}" srcOrd="0" destOrd="3" presId="urn:microsoft.com/office/officeart/2005/8/layout/vList2"/>
    <dgm:cxn modelId="{C306937D-C478-4AB2-87FA-824B7A6B7AC7}" type="presOf" srcId="{3FAEE573-3D4D-46E9-83F2-5DF2872578FB}" destId="{DE683D6C-17C3-4F29-9A04-35FF7BC9A1FB}" srcOrd="0" destOrd="0" presId="urn:microsoft.com/office/officeart/2005/8/layout/vList2"/>
    <dgm:cxn modelId="{E0237055-1D65-4D04-9264-5B64522F0B69}" type="presOf" srcId="{09987B8E-7144-4B0F-BC15-E3BD58BEB49F}" destId="{6C7C4AEE-00C5-4FBD-91DF-98D3693D8993}" srcOrd="0" destOrd="1" presId="urn:microsoft.com/office/officeart/2005/8/layout/vList2"/>
    <dgm:cxn modelId="{8C985E76-B115-42E1-8F82-13E7315EE442}" type="presOf" srcId="{5EB05195-52C6-41D2-95A2-1E0496D9EED1}" destId="{C8A3BE0B-784B-4986-8063-62FF1A93D370}" srcOrd="0" destOrd="0" presId="urn:microsoft.com/office/officeart/2005/8/layout/vList2"/>
    <dgm:cxn modelId="{5E68BA81-F34F-4960-8099-B04A79995E8C}" srcId="{5EB05195-52C6-41D2-95A2-1E0496D9EED1}" destId="{3C830412-69A4-47E0-A531-E2EE78B401B2}" srcOrd="0" destOrd="0" parTransId="{00B0285D-A731-4362-BB81-D4C90DDD599B}" sibTransId="{14598683-1AA6-4F7C-95AC-1CF5E25D9DAC}"/>
    <dgm:cxn modelId="{AADEF122-05B2-4A35-89DE-6832BDCA1662}" type="presOf" srcId="{60496A8D-8C84-492A-8FC1-D92B026E11A2}" destId="{928E789B-CEF0-41A5-B70D-F22EA8CF0A29}" srcOrd="0" destOrd="0" presId="urn:microsoft.com/office/officeart/2005/8/layout/vList2"/>
    <dgm:cxn modelId="{2A7FE7E6-644A-4F2E-A933-577F252FB2A5}" type="presOf" srcId="{FFD66E16-9133-4A81-ACC9-99E17D5A5D3F}" destId="{C2C7A2CD-08E2-4E67-9EFF-73CA379C0D18}" srcOrd="0" destOrd="1" presId="urn:microsoft.com/office/officeart/2005/8/layout/vList2"/>
    <dgm:cxn modelId="{157A6D61-362E-43E9-9AE4-065D156A3E1D}" type="presOf" srcId="{25A77796-AB43-40E5-8CEF-EED44019FC1B}" destId="{5872730C-5B60-4E19-92AD-470B4E564CE6}" srcOrd="0" destOrd="0" presId="urn:microsoft.com/office/officeart/2005/8/layout/vList2"/>
    <dgm:cxn modelId="{CE6BC202-3C65-4614-A296-E3C5BE2C7934}" type="presOf" srcId="{3645E22D-53B4-49E1-A556-5BA4231699BC}" destId="{6C7C4AEE-00C5-4FBD-91DF-98D3693D8993}" srcOrd="0" destOrd="4" presId="urn:microsoft.com/office/officeart/2005/8/layout/vList2"/>
    <dgm:cxn modelId="{1EB6CD2C-C2D9-4F35-8AEF-BB0C88CDBA8A}" type="presOf" srcId="{3C830412-69A4-47E0-A531-E2EE78B401B2}" destId="{6C7C4AEE-00C5-4FBD-91DF-98D3693D8993}" srcOrd="0" destOrd="0" presId="urn:microsoft.com/office/officeart/2005/8/layout/vList2"/>
    <dgm:cxn modelId="{14A40E55-AF17-466F-BB14-3B0915443133}" srcId="{5EB05195-52C6-41D2-95A2-1E0496D9EED1}" destId="{09987B8E-7144-4B0F-BC15-E3BD58BEB49F}" srcOrd="1" destOrd="0" parTransId="{80349A67-BD69-445C-9A78-7B5858C6D20E}" sibTransId="{2F3A4287-4B7F-430C-A9E5-D73E45DD2F31}"/>
    <dgm:cxn modelId="{682CB268-89CA-407A-B82A-77D9C1F0CF05}" type="presOf" srcId="{B5BF8451-09A1-4165-BE2C-E3A7E9EB3606}" destId="{ED501C1F-2740-4072-93A7-AC084A3ED054}" srcOrd="0" destOrd="0" presId="urn:microsoft.com/office/officeart/2005/8/layout/vList2"/>
    <dgm:cxn modelId="{BABEC52A-969D-4E2A-B11F-5C59FA6A6575}" srcId="{25A77796-AB43-40E5-8CEF-EED44019FC1B}" destId="{318D3FC6-064A-4476-A882-24B43A2C07C4}" srcOrd="0" destOrd="0" parTransId="{5D6EEFA5-CF01-4968-9D5D-AA721AE7A146}" sibTransId="{08DD3846-B359-44B6-AF1B-346ABCD80FBA}"/>
    <dgm:cxn modelId="{3DD44B56-AF85-4F2E-B09C-7C39E474034B}" type="presOf" srcId="{8A097A97-E9DD-4BF6-AA98-52B72A7B606C}" destId="{26B828E5-8108-4392-9D42-04484FABEDB2}" srcOrd="0" destOrd="0" presId="urn:microsoft.com/office/officeart/2005/8/layout/vList2"/>
    <dgm:cxn modelId="{52CE7594-6E58-430A-B4D9-7B58884FB7E1}" srcId="{25A77796-AB43-40E5-8CEF-EED44019FC1B}" destId="{FFD66E16-9133-4A81-ACC9-99E17D5A5D3F}" srcOrd="1" destOrd="0" parTransId="{3D96CADA-4DD5-4B66-9B3B-524AD3053E59}" sibTransId="{7967FE55-ABAF-4DEF-A09B-8438E8D978BE}"/>
    <dgm:cxn modelId="{4798A722-AA9E-4671-ADD4-0DE49CBBF3C9}" srcId="{5EB05195-52C6-41D2-95A2-1E0496D9EED1}" destId="{BB1D3AC3-862D-4207-B17A-50F6E4CB179D}" srcOrd="2" destOrd="0" parTransId="{9D46AAF2-9C84-42B9-9082-BF90ECC50B73}" sibTransId="{86039B7B-D91C-4BC1-A3E9-6C92C524191D}"/>
    <dgm:cxn modelId="{6BE5A994-C10D-45ED-B46A-C969E3306D1D}" srcId="{B5BF8451-09A1-4165-BE2C-E3A7E9EB3606}" destId="{25A77796-AB43-40E5-8CEF-EED44019FC1B}" srcOrd="3" destOrd="0" parTransId="{5BAD9D17-4292-4BA4-A405-3CBED753651C}" sibTransId="{63530F7C-A585-4B50-9FFC-1E266BEBD26A}"/>
    <dgm:cxn modelId="{0B7AC399-8C8E-4211-AF31-A11C0031BED1}" type="presParOf" srcId="{ED501C1F-2740-4072-93A7-AC084A3ED054}" destId="{E9E74720-6C31-43AB-B484-889212125369}" srcOrd="0" destOrd="0" presId="urn:microsoft.com/office/officeart/2005/8/layout/vList2"/>
    <dgm:cxn modelId="{1A3068A5-F84F-4271-84B2-FA524FB270B7}" type="presParOf" srcId="{ED501C1F-2740-4072-93A7-AC084A3ED054}" destId="{928E789B-CEF0-41A5-B70D-F22EA8CF0A29}" srcOrd="1" destOrd="0" presId="urn:microsoft.com/office/officeart/2005/8/layout/vList2"/>
    <dgm:cxn modelId="{050617D8-DB81-49F1-918F-66A837B5DB72}" type="presParOf" srcId="{ED501C1F-2740-4072-93A7-AC084A3ED054}" destId="{C8A3BE0B-784B-4986-8063-62FF1A93D370}" srcOrd="2" destOrd="0" presId="urn:microsoft.com/office/officeart/2005/8/layout/vList2"/>
    <dgm:cxn modelId="{02826FD7-A8F7-4726-9D19-762CB2732789}" type="presParOf" srcId="{ED501C1F-2740-4072-93A7-AC084A3ED054}" destId="{6C7C4AEE-00C5-4FBD-91DF-98D3693D8993}" srcOrd="3" destOrd="0" presId="urn:microsoft.com/office/officeart/2005/8/layout/vList2"/>
    <dgm:cxn modelId="{5FC5872C-DB65-49E9-8680-A2F506D1185F}" type="presParOf" srcId="{ED501C1F-2740-4072-93A7-AC084A3ED054}" destId="{26B828E5-8108-4392-9D42-04484FABEDB2}" srcOrd="4" destOrd="0" presId="urn:microsoft.com/office/officeart/2005/8/layout/vList2"/>
    <dgm:cxn modelId="{A8A816EA-C8B0-4470-B36D-4EFD3E9D5E5F}" type="presParOf" srcId="{ED501C1F-2740-4072-93A7-AC084A3ED054}" destId="{DE683D6C-17C3-4F29-9A04-35FF7BC9A1FB}" srcOrd="5" destOrd="0" presId="urn:microsoft.com/office/officeart/2005/8/layout/vList2"/>
    <dgm:cxn modelId="{0DA20550-2D34-459A-AFB1-A882DF827320}" type="presParOf" srcId="{ED501C1F-2740-4072-93A7-AC084A3ED054}" destId="{5872730C-5B60-4E19-92AD-470B4E564CE6}" srcOrd="6" destOrd="0" presId="urn:microsoft.com/office/officeart/2005/8/layout/vList2"/>
    <dgm:cxn modelId="{BD5B04C0-8751-47FE-A18B-71633A654381}" type="presParOf" srcId="{ED501C1F-2740-4072-93A7-AC084A3ED054}" destId="{C2C7A2CD-08E2-4E67-9EFF-73CA379C0D18}"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468B24-41C4-4B0E-A883-FA9460A07ACE}" type="doc">
      <dgm:prSet loTypeId="urn:microsoft.com/office/officeart/2005/8/layout/radial6" loCatId="cycle" qsTypeId="urn:microsoft.com/office/officeart/2005/8/quickstyle/3d1" qsCatId="3D" csTypeId="urn:microsoft.com/office/officeart/2005/8/colors/accent2_2" csCatId="accent2" phldr="1"/>
      <dgm:spPr/>
      <dgm:t>
        <a:bodyPr/>
        <a:lstStyle/>
        <a:p>
          <a:endParaRPr lang="en-US"/>
        </a:p>
      </dgm:t>
    </dgm:pt>
    <dgm:pt modelId="{9C57A454-7328-4747-AD85-4987D955B777}">
      <dgm:prSet phldrT="[Text]" custT="1"/>
      <dgm:spPr/>
      <dgm:t>
        <a:bodyPr/>
        <a:lstStyle/>
        <a:p>
          <a:r>
            <a:rPr lang="fa-IR" sz="2400" dirty="0">
              <a:cs typeface="B Traffic" panose="00000400000000000000" pitchFamily="2" charset="-78"/>
            </a:rPr>
            <a:t>چالش‌های افزایش شهرنشینی</a:t>
          </a:r>
          <a:endParaRPr lang="en-US" sz="2400" dirty="0">
            <a:cs typeface="B Traffic" panose="00000400000000000000" pitchFamily="2" charset="-78"/>
          </a:endParaRPr>
        </a:p>
      </dgm:t>
    </dgm:pt>
    <dgm:pt modelId="{9B8B84FE-C824-4E3F-9FE3-DD9E74C9D710}" type="parTrans" cxnId="{7B6D543E-E441-49DF-AF30-193F77D4FFE6}">
      <dgm:prSet/>
      <dgm:spPr/>
      <dgm:t>
        <a:bodyPr/>
        <a:lstStyle/>
        <a:p>
          <a:endParaRPr lang="en-US" sz="2000">
            <a:cs typeface="B Traffic" panose="00000400000000000000" pitchFamily="2" charset="-78"/>
          </a:endParaRPr>
        </a:p>
      </dgm:t>
    </dgm:pt>
    <dgm:pt modelId="{31EC98FB-F05A-4F76-8D8E-911CA987907F}" type="sibTrans" cxnId="{7B6D543E-E441-49DF-AF30-193F77D4FFE6}">
      <dgm:prSet/>
      <dgm:spPr/>
      <dgm:t>
        <a:bodyPr/>
        <a:lstStyle/>
        <a:p>
          <a:endParaRPr lang="en-US" sz="2000">
            <a:cs typeface="B Traffic" panose="00000400000000000000" pitchFamily="2" charset="-78"/>
          </a:endParaRPr>
        </a:p>
      </dgm:t>
    </dgm:pt>
    <dgm:pt modelId="{BCEB4AB9-5B95-47E0-AB54-9E191348D583}">
      <dgm:prSet phldrT="[Text]" custT="1"/>
      <dgm:spPr/>
      <dgm:t>
        <a:bodyPr/>
        <a:lstStyle/>
        <a:p>
          <a:r>
            <a:rPr lang="fa-IR" sz="1800" dirty="0">
              <a:cs typeface="B Traffic" panose="00000400000000000000" pitchFamily="2" charset="-78"/>
            </a:rPr>
            <a:t>کمبود مسکن</a:t>
          </a:r>
          <a:endParaRPr lang="en-US" sz="1800" dirty="0">
            <a:cs typeface="B Traffic" panose="00000400000000000000" pitchFamily="2" charset="-78"/>
          </a:endParaRPr>
        </a:p>
      </dgm:t>
    </dgm:pt>
    <dgm:pt modelId="{C275C935-6422-42DE-A375-C6864DA0F544}" type="parTrans" cxnId="{7852DD58-A98D-4F4A-9D35-06C1827663A4}">
      <dgm:prSet/>
      <dgm:spPr/>
      <dgm:t>
        <a:bodyPr/>
        <a:lstStyle/>
        <a:p>
          <a:endParaRPr lang="en-US" sz="2000">
            <a:cs typeface="B Traffic" panose="00000400000000000000" pitchFamily="2" charset="-78"/>
          </a:endParaRPr>
        </a:p>
      </dgm:t>
    </dgm:pt>
    <dgm:pt modelId="{A620D44C-D699-4EE9-8F80-1C781F00F213}" type="sibTrans" cxnId="{7852DD58-A98D-4F4A-9D35-06C1827663A4}">
      <dgm:prSet/>
      <dgm:spPr/>
      <dgm:t>
        <a:bodyPr/>
        <a:lstStyle/>
        <a:p>
          <a:endParaRPr lang="en-US" sz="2000">
            <a:cs typeface="B Traffic" panose="00000400000000000000" pitchFamily="2" charset="-78"/>
          </a:endParaRPr>
        </a:p>
      </dgm:t>
    </dgm:pt>
    <dgm:pt modelId="{49790B63-DF3B-44C1-ACF5-005912BD4D65}">
      <dgm:prSet phldrT="[Text]" custT="1"/>
      <dgm:spPr/>
      <dgm:t>
        <a:bodyPr/>
        <a:lstStyle/>
        <a:p>
          <a:r>
            <a:rPr lang="fa-IR" sz="1600" dirty="0">
              <a:cs typeface="B Traffic" panose="00000400000000000000" pitchFamily="2" charset="-78"/>
            </a:rPr>
            <a:t>ازدحام بخش حمل و نقل</a:t>
          </a:r>
          <a:endParaRPr lang="en-US" sz="1600" dirty="0">
            <a:cs typeface="B Traffic" panose="00000400000000000000" pitchFamily="2" charset="-78"/>
          </a:endParaRPr>
        </a:p>
      </dgm:t>
    </dgm:pt>
    <dgm:pt modelId="{5D785F20-B958-40BB-AF5A-72F43352F2BA}" type="parTrans" cxnId="{4820F6D0-6605-4688-9A24-420DB5649D4A}">
      <dgm:prSet/>
      <dgm:spPr/>
      <dgm:t>
        <a:bodyPr/>
        <a:lstStyle/>
        <a:p>
          <a:endParaRPr lang="en-US" sz="2000">
            <a:cs typeface="B Traffic" panose="00000400000000000000" pitchFamily="2" charset="-78"/>
          </a:endParaRPr>
        </a:p>
      </dgm:t>
    </dgm:pt>
    <dgm:pt modelId="{1E8B03CE-23F6-4C30-A945-B71C442B7CCC}" type="sibTrans" cxnId="{4820F6D0-6605-4688-9A24-420DB5649D4A}">
      <dgm:prSet/>
      <dgm:spPr/>
      <dgm:t>
        <a:bodyPr/>
        <a:lstStyle/>
        <a:p>
          <a:endParaRPr lang="en-US" sz="2000">
            <a:cs typeface="B Traffic" panose="00000400000000000000" pitchFamily="2" charset="-78"/>
          </a:endParaRPr>
        </a:p>
      </dgm:t>
    </dgm:pt>
    <dgm:pt modelId="{B87C3C85-C30B-4D7D-9971-FA8C3D61FC0F}">
      <dgm:prSet phldrT="[Text]" custT="1"/>
      <dgm:spPr/>
      <dgm:t>
        <a:bodyPr/>
        <a:lstStyle/>
        <a:p>
          <a:r>
            <a:rPr lang="fa-IR" sz="1400" dirty="0">
              <a:cs typeface="B Traffic" panose="00000400000000000000" pitchFamily="2" charset="-78"/>
            </a:rPr>
            <a:t>آلودگی‌ها و کاهش کیفیت محیط زیست</a:t>
          </a:r>
          <a:endParaRPr lang="en-US" sz="1400" dirty="0">
            <a:cs typeface="B Traffic" panose="00000400000000000000" pitchFamily="2" charset="-78"/>
          </a:endParaRPr>
        </a:p>
      </dgm:t>
    </dgm:pt>
    <dgm:pt modelId="{4F27F651-58A9-4615-9AB4-74542F8214C1}" type="parTrans" cxnId="{5041C4DA-3C28-48EA-91FE-45BF6EE48F99}">
      <dgm:prSet/>
      <dgm:spPr/>
      <dgm:t>
        <a:bodyPr/>
        <a:lstStyle/>
        <a:p>
          <a:endParaRPr lang="en-US" sz="2000">
            <a:cs typeface="B Traffic" panose="00000400000000000000" pitchFamily="2" charset="-78"/>
          </a:endParaRPr>
        </a:p>
      </dgm:t>
    </dgm:pt>
    <dgm:pt modelId="{2C95E485-E124-46FE-A627-B1ECEAFBB8BB}" type="sibTrans" cxnId="{5041C4DA-3C28-48EA-91FE-45BF6EE48F99}">
      <dgm:prSet/>
      <dgm:spPr/>
      <dgm:t>
        <a:bodyPr/>
        <a:lstStyle/>
        <a:p>
          <a:endParaRPr lang="en-US" sz="2000">
            <a:cs typeface="B Traffic" panose="00000400000000000000" pitchFamily="2" charset="-78"/>
          </a:endParaRPr>
        </a:p>
      </dgm:t>
    </dgm:pt>
    <dgm:pt modelId="{4B1D7A6E-AE7C-491C-A067-8B06A5B05484}">
      <dgm:prSet phldrT="[Text]" custT="1"/>
      <dgm:spPr/>
      <dgm:t>
        <a:bodyPr/>
        <a:lstStyle/>
        <a:p>
          <a:r>
            <a:rPr lang="fa-IR" sz="1800" dirty="0">
              <a:cs typeface="B Traffic" panose="00000400000000000000" pitchFamily="2" charset="-78"/>
            </a:rPr>
            <a:t>تمرکز فقر</a:t>
          </a:r>
          <a:endParaRPr lang="en-US" sz="1800" dirty="0">
            <a:cs typeface="B Traffic" panose="00000400000000000000" pitchFamily="2" charset="-78"/>
          </a:endParaRPr>
        </a:p>
      </dgm:t>
    </dgm:pt>
    <dgm:pt modelId="{F3CA75EA-CDD7-4F5A-872E-8DADD9FE1BDA}" type="parTrans" cxnId="{69886EEF-6A92-4C3A-B018-8138AB7346B3}">
      <dgm:prSet/>
      <dgm:spPr/>
      <dgm:t>
        <a:bodyPr/>
        <a:lstStyle/>
        <a:p>
          <a:endParaRPr lang="en-US" sz="2000">
            <a:cs typeface="B Traffic" panose="00000400000000000000" pitchFamily="2" charset="-78"/>
          </a:endParaRPr>
        </a:p>
      </dgm:t>
    </dgm:pt>
    <dgm:pt modelId="{7098242A-2CCD-4560-86F7-EFEF5B7B8874}" type="sibTrans" cxnId="{69886EEF-6A92-4C3A-B018-8138AB7346B3}">
      <dgm:prSet/>
      <dgm:spPr/>
      <dgm:t>
        <a:bodyPr/>
        <a:lstStyle/>
        <a:p>
          <a:endParaRPr lang="en-US" sz="2000">
            <a:cs typeface="B Traffic" panose="00000400000000000000" pitchFamily="2" charset="-78"/>
          </a:endParaRPr>
        </a:p>
      </dgm:t>
    </dgm:pt>
    <dgm:pt modelId="{F048C26B-B383-4AD3-9456-1A107529F732}">
      <dgm:prSet phldrT="[Text]" custT="1"/>
      <dgm:spPr/>
      <dgm:t>
        <a:bodyPr/>
        <a:lstStyle/>
        <a:p>
          <a:r>
            <a:rPr lang="fa-IR" sz="1600" dirty="0">
              <a:cs typeface="B Traffic" panose="00000400000000000000" pitchFamily="2" charset="-78"/>
            </a:rPr>
            <a:t>محرومیت‌های اجتماعی</a:t>
          </a:r>
          <a:endParaRPr lang="en-US" sz="1600" dirty="0">
            <a:cs typeface="B Traffic" panose="00000400000000000000" pitchFamily="2" charset="-78"/>
          </a:endParaRPr>
        </a:p>
      </dgm:t>
    </dgm:pt>
    <dgm:pt modelId="{B1FA387F-7B62-415B-86A9-0150015B15EF}" type="parTrans" cxnId="{1F55BB8C-1D2F-43EC-B961-5D8B3DBCF073}">
      <dgm:prSet/>
      <dgm:spPr/>
      <dgm:t>
        <a:bodyPr/>
        <a:lstStyle/>
        <a:p>
          <a:endParaRPr lang="en-US" sz="2000">
            <a:cs typeface="B Traffic" panose="00000400000000000000" pitchFamily="2" charset="-78"/>
          </a:endParaRPr>
        </a:p>
      </dgm:t>
    </dgm:pt>
    <dgm:pt modelId="{27F1FC71-BA6E-4ED4-B45D-726CE71D53C6}" type="sibTrans" cxnId="{1F55BB8C-1D2F-43EC-B961-5D8B3DBCF073}">
      <dgm:prSet/>
      <dgm:spPr/>
      <dgm:t>
        <a:bodyPr/>
        <a:lstStyle/>
        <a:p>
          <a:endParaRPr lang="en-US" sz="2000">
            <a:cs typeface="B Traffic" panose="00000400000000000000" pitchFamily="2" charset="-78"/>
          </a:endParaRPr>
        </a:p>
      </dgm:t>
    </dgm:pt>
    <dgm:pt modelId="{5A873034-D80B-40F6-97AD-ECBE826A59F5}">
      <dgm:prSet phldrT="[Text]" custT="1"/>
      <dgm:spPr/>
      <dgm:t>
        <a:bodyPr/>
        <a:lstStyle/>
        <a:p>
          <a:r>
            <a:rPr lang="fa-IR" sz="1800" dirty="0">
              <a:cs typeface="B Traffic" panose="00000400000000000000" pitchFamily="2" charset="-78"/>
            </a:rPr>
            <a:t>اشتغال و پیامدها</a:t>
          </a:r>
          <a:endParaRPr lang="en-US" sz="1800" dirty="0">
            <a:cs typeface="B Traffic" panose="00000400000000000000" pitchFamily="2" charset="-78"/>
          </a:endParaRPr>
        </a:p>
      </dgm:t>
    </dgm:pt>
    <dgm:pt modelId="{BEC3813B-CA35-412E-BBE1-89EE7DAEB88D}" type="parTrans" cxnId="{AD367845-88DE-4547-88BE-7AEA401D9BCF}">
      <dgm:prSet/>
      <dgm:spPr/>
      <dgm:t>
        <a:bodyPr/>
        <a:lstStyle/>
        <a:p>
          <a:endParaRPr lang="en-US" sz="2000">
            <a:cs typeface="B Traffic" panose="00000400000000000000" pitchFamily="2" charset="-78"/>
          </a:endParaRPr>
        </a:p>
      </dgm:t>
    </dgm:pt>
    <dgm:pt modelId="{3A54C236-7207-45B2-843C-050CDA99F39B}" type="sibTrans" cxnId="{AD367845-88DE-4547-88BE-7AEA401D9BCF}">
      <dgm:prSet/>
      <dgm:spPr/>
      <dgm:t>
        <a:bodyPr/>
        <a:lstStyle/>
        <a:p>
          <a:endParaRPr lang="en-US" sz="2000">
            <a:cs typeface="B Traffic" panose="00000400000000000000" pitchFamily="2" charset="-78"/>
          </a:endParaRPr>
        </a:p>
      </dgm:t>
    </dgm:pt>
    <dgm:pt modelId="{B6EA8878-67B8-41D3-928A-933F912B91BC}">
      <dgm:prSet phldrT="[Text]" custT="1"/>
      <dgm:spPr/>
      <dgm:t>
        <a:bodyPr/>
        <a:lstStyle/>
        <a:p>
          <a:r>
            <a:rPr lang="fa-IR" sz="1800" dirty="0">
              <a:cs typeface="B Traffic" panose="00000400000000000000" pitchFamily="2" charset="-78"/>
            </a:rPr>
            <a:t>و ...</a:t>
          </a:r>
          <a:endParaRPr lang="en-US" sz="1800" dirty="0">
            <a:cs typeface="B Traffic" panose="00000400000000000000" pitchFamily="2" charset="-78"/>
          </a:endParaRPr>
        </a:p>
      </dgm:t>
    </dgm:pt>
    <dgm:pt modelId="{746FC47A-8EEC-48CA-B2F2-8497769EADF4}" type="parTrans" cxnId="{BF4B31D3-9D33-4EAA-B0BD-1AF05674524D}">
      <dgm:prSet/>
      <dgm:spPr/>
      <dgm:t>
        <a:bodyPr/>
        <a:lstStyle/>
        <a:p>
          <a:endParaRPr lang="en-US" sz="2000">
            <a:cs typeface="B Traffic" panose="00000400000000000000" pitchFamily="2" charset="-78"/>
          </a:endParaRPr>
        </a:p>
      </dgm:t>
    </dgm:pt>
    <dgm:pt modelId="{49F4F293-70F7-488F-8084-FD20B5E7E451}" type="sibTrans" cxnId="{BF4B31D3-9D33-4EAA-B0BD-1AF05674524D}">
      <dgm:prSet/>
      <dgm:spPr/>
      <dgm:t>
        <a:bodyPr/>
        <a:lstStyle/>
        <a:p>
          <a:endParaRPr lang="en-US" sz="2000">
            <a:cs typeface="B Traffic" panose="00000400000000000000" pitchFamily="2" charset="-78"/>
          </a:endParaRPr>
        </a:p>
      </dgm:t>
    </dgm:pt>
    <dgm:pt modelId="{11C15F93-1F5A-4DD3-A3C0-4DB8D6615774}" type="pres">
      <dgm:prSet presAssocID="{9C468B24-41C4-4B0E-A883-FA9460A07ACE}" presName="Name0" presStyleCnt="0">
        <dgm:presLayoutVars>
          <dgm:chMax val="1"/>
          <dgm:dir/>
          <dgm:animLvl val="ctr"/>
          <dgm:resizeHandles val="exact"/>
        </dgm:presLayoutVars>
      </dgm:prSet>
      <dgm:spPr/>
    </dgm:pt>
    <dgm:pt modelId="{707D3ED9-C885-44D3-91D6-2BF2D26C407B}" type="pres">
      <dgm:prSet presAssocID="{9C57A454-7328-4747-AD85-4987D955B777}" presName="centerShape" presStyleLbl="node0" presStyleIdx="0" presStyleCnt="1"/>
      <dgm:spPr/>
    </dgm:pt>
    <dgm:pt modelId="{45C3EE66-BC6F-4710-8CD3-49B2B15FB965}" type="pres">
      <dgm:prSet presAssocID="{BCEB4AB9-5B95-47E0-AB54-9E191348D583}" presName="node" presStyleLbl="node1" presStyleIdx="0" presStyleCnt="7">
        <dgm:presLayoutVars>
          <dgm:bulletEnabled val="1"/>
        </dgm:presLayoutVars>
      </dgm:prSet>
      <dgm:spPr/>
    </dgm:pt>
    <dgm:pt modelId="{681FEB0E-5429-4A94-A025-7EA7B2927A23}" type="pres">
      <dgm:prSet presAssocID="{BCEB4AB9-5B95-47E0-AB54-9E191348D583}" presName="dummy" presStyleCnt="0"/>
      <dgm:spPr/>
    </dgm:pt>
    <dgm:pt modelId="{9EDA83ED-F958-4073-94B3-D2ABB9434B9F}" type="pres">
      <dgm:prSet presAssocID="{A620D44C-D699-4EE9-8F80-1C781F00F213}" presName="sibTrans" presStyleLbl="sibTrans2D1" presStyleIdx="0" presStyleCnt="7"/>
      <dgm:spPr/>
    </dgm:pt>
    <dgm:pt modelId="{EB3C6574-8ECB-4C9F-8DF8-206FE7B244E4}" type="pres">
      <dgm:prSet presAssocID="{49790B63-DF3B-44C1-ACF5-005912BD4D65}" presName="node" presStyleLbl="node1" presStyleIdx="1" presStyleCnt="7">
        <dgm:presLayoutVars>
          <dgm:bulletEnabled val="1"/>
        </dgm:presLayoutVars>
      </dgm:prSet>
      <dgm:spPr/>
    </dgm:pt>
    <dgm:pt modelId="{CDB0F93B-30A3-42F5-982E-C23EF356DC41}" type="pres">
      <dgm:prSet presAssocID="{49790B63-DF3B-44C1-ACF5-005912BD4D65}" presName="dummy" presStyleCnt="0"/>
      <dgm:spPr/>
    </dgm:pt>
    <dgm:pt modelId="{34703873-95E1-4A67-8E04-99B4402E864F}" type="pres">
      <dgm:prSet presAssocID="{1E8B03CE-23F6-4C30-A945-B71C442B7CCC}" presName="sibTrans" presStyleLbl="sibTrans2D1" presStyleIdx="1" presStyleCnt="7"/>
      <dgm:spPr/>
    </dgm:pt>
    <dgm:pt modelId="{7B8D1F44-59D2-477E-BC6F-F28BBBC0D1B0}" type="pres">
      <dgm:prSet presAssocID="{B87C3C85-C30B-4D7D-9971-FA8C3D61FC0F}" presName="node" presStyleLbl="node1" presStyleIdx="2" presStyleCnt="7">
        <dgm:presLayoutVars>
          <dgm:bulletEnabled val="1"/>
        </dgm:presLayoutVars>
      </dgm:prSet>
      <dgm:spPr/>
    </dgm:pt>
    <dgm:pt modelId="{5CC77649-29B7-4DF1-B96D-E9EEFBA819E3}" type="pres">
      <dgm:prSet presAssocID="{B87C3C85-C30B-4D7D-9971-FA8C3D61FC0F}" presName="dummy" presStyleCnt="0"/>
      <dgm:spPr/>
    </dgm:pt>
    <dgm:pt modelId="{111E6ACF-0CBC-4E40-B206-DAF0CC1A1312}" type="pres">
      <dgm:prSet presAssocID="{2C95E485-E124-46FE-A627-B1ECEAFBB8BB}" presName="sibTrans" presStyleLbl="sibTrans2D1" presStyleIdx="2" presStyleCnt="7"/>
      <dgm:spPr/>
    </dgm:pt>
    <dgm:pt modelId="{4220DB97-4181-4C37-8D4E-B09D30743732}" type="pres">
      <dgm:prSet presAssocID="{4B1D7A6E-AE7C-491C-A067-8B06A5B05484}" presName="node" presStyleLbl="node1" presStyleIdx="3" presStyleCnt="7">
        <dgm:presLayoutVars>
          <dgm:bulletEnabled val="1"/>
        </dgm:presLayoutVars>
      </dgm:prSet>
      <dgm:spPr/>
    </dgm:pt>
    <dgm:pt modelId="{DADCEC7E-4BD1-406C-8CA5-C855752B8309}" type="pres">
      <dgm:prSet presAssocID="{4B1D7A6E-AE7C-491C-A067-8B06A5B05484}" presName="dummy" presStyleCnt="0"/>
      <dgm:spPr/>
    </dgm:pt>
    <dgm:pt modelId="{00DD3BAA-3A3C-40CD-9B22-AA12F107F2FA}" type="pres">
      <dgm:prSet presAssocID="{7098242A-2CCD-4560-86F7-EFEF5B7B8874}" presName="sibTrans" presStyleLbl="sibTrans2D1" presStyleIdx="3" presStyleCnt="7"/>
      <dgm:spPr/>
    </dgm:pt>
    <dgm:pt modelId="{DAAF7E25-1B71-4148-8BA4-264CFA990102}" type="pres">
      <dgm:prSet presAssocID="{F048C26B-B383-4AD3-9456-1A107529F732}" presName="node" presStyleLbl="node1" presStyleIdx="4" presStyleCnt="7">
        <dgm:presLayoutVars>
          <dgm:bulletEnabled val="1"/>
        </dgm:presLayoutVars>
      </dgm:prSet>
      <dgm:spPr/>
    </dgm:pt>
    <dgm:pt modelId="{6D658AA8-2BF1-4B5A-9946-D24F9608EA7E}" type="pres">
      <dgm:prSet presAssocID="{F048C26B-B383-4AD3-9456-1A107529F732}" presName="dummy" presStyleCnt="0"/>
      <dgm:spPr/>
    </dgm:pt>
    <dgm:pt modelId="{28939B2B-6F4B-4A1A-BFA9-AC8E06DA80D4}" type="pres">
      <dgm:prSet presAssocID="{27F1FC71-BA6E-4ED4-B45D-726CE71D53C6}" presName="sibTrans" presStyleLbl="sibTrans2D1" presStyleIdx="4" presStyleCnt="7"/>
      <dgm:spPr/>
    </dgm:pt>
    <dgm:pt modelId="{2370B83F-BD03-47B2-9270-14C9ED87FC76}" type="pres">
      <dgm:prSet presAssocID="{5A873034-D80B-40F6-97AD-ECBE826A59F5}" presName="node" presStyleLbl="node1" presStyleIdx="5" presStyleCnt="7">
        <dgm:presLayoutVars>
          <dgm:bulletEnabled val="1"/>
        </dgm:presLayoutVars>
      </dgm:prSet>
      <dgm:spPr/>
    </dgm:pt>
    <dgm:pt modelId="{67D4D967-76F3-469A-A5FC-6E62989C7310}" type="pres">
      <dgm:prSet presAssocID="{5A873034-D80B-40F6-97AD-ECBE826A59F5}" presName="dummy" presStyleCnt="0"/>
      <dgm:spPr/>
    </dgm:pt>
    <dgm:pt modelId="{84F90BBF-5C35-47AC-8BD0-FBCC8BB7BCA1}" type="pres">
      <dgm:prSet presAssocID="{3A54C236-7207-45B2-843C-050CDA99F39B}" presName="sibTrans" presStyleLbl="sibTrans2D1" presStyleIdx="5" presStyleCnt="7"/>
      <dgm:spPr/>
    </dgm:pt>
    <dgm:pt modelId="{5E81B28D-C390-4026-A627-D8F96FD6CF3A}" type="pres">
      <dgm:prSet presAssocID="{B6EA8878-67B8-41D3-928A-933F912B91BC}" presName="node" presStyleLbl="node1" presStyleIdx="6" presStyleCnt="7">
        <dgm:presLayoutVars>
          <dgm:bulletEnabled val="1"/>
        </dgm:presLayoutVars>
      </dgm:prSet>
      <dgm:spPr/>
    </dgm:pt>
    <dgm:pt modelId="{4DD1B6AE-AAA9-4E41-AFFF-E392B6FE08F3}" type="pres">
      <dgm:prSet presAssocID="{B6EA8878-67B8-41D3-928A-933F912B91BC}" presName="dummy" presStyleCnt="0"/>
      <dgm:spPr/>
    </dgm:pt>
    <dgm:pt modelId="{E15DBB85-0F49-4872-9CBE-D6CE7C79FC31}" type="pres">
      <dgm:prSet presAssocID="{49F4F293-70F7-488F-8084-FD20B5E7E451}" presName="sibTrans" presStyleLbl="sibTrans2D1" presStyleIdx="6" presStyleCnt="7"/>
      <dgm:spPr/>
    </dgm:pt>
  </dgm:ptLst>
  <dgm:cxnLst>
    <dgm:cxn modelId="{4820F6D0-6605-4688-9A24-420DB5649D4A}" srcId="{9C57A454-7328-4747-AD85-4987D955B777}" destId="{49790B63-DF3B-44C1-ACF5-005912BD4D65}" srcOrd="1" destOrd="0" parTransId="{5D785F20-B958-40BB-AF5A-72F43352F2BA}" sibTransId="{1E8B03CE-23F6-4C30-A945-B71C442B7CCC}"/>
    <dgm:cxn modelId="{716E774D-4058-49F5-BA3B-4A89515BA98F}" type="presOf" srcId="{5A873034-D80B-40F6-97AD-ECBE826A59F5}" destId="{2370B83F-BD03-47B2-9270-14C9ED87FC76}" srcOrd="0" destOrd="0" presId="urn:microsoft.com/office/officeart/2005/8/layout/radial6"/>
    <dgm:cxn modelId="{1F55BB8C-1D2F-43EC-B961-5D8B3DBCF073}" srcId="{9C57A454-7328-4747-AD85-4987D955B777}" destId="{F048C26B-B383-4AD3-9456-1A107529F732}" srcOrd="4" destOrd="0" parTransId="{B1FA387F-7B62-415B-86A9-0150015B15EF}" sibTransId="{27F1FC71-BA6E-4ED4-B45D-726CE71D53C6}"/>
    <dgm:cxn modelId="{03A7C67C-F91C-4625-A23C-DC1C0A07A5C0}" type="presOf" srcId="{2C95E485-E124-46FE-A627-B1ECEAFBB8BB}" destId="{111E6ACF-0CBC-4E40-B206-DAF0CC1A1312}" srcOrd="0" destOrd="0" presId="urn:microsoft.com/office/officeart/2005/8/layout/radial6"/>
    <dgm:cxn modelId="{563DBDCD-494C-485F-9CAD-48E175B2A891}" type="presOf" srcId="{49F4F293-70F7-488F-8084-FD20B5E7E451}" destId="{E15DBB85-0F49-4872-9CBE-D6CE7C79FC31}" srcOrd="0" destOrd="0" presId="urn:microsoft.com/office/officeart/2005/8/layout/radial6"/>
    <dgm:cxn modelId="{99D7C583-24F9-47EE-A607-59B727617FB1}" type="presOf" srcId="{A620D44C-D699-4EE9-8F80-1C781F00F213}" destId="{9EDA83ED-F958-4073-94B3-D2ABB9434B9F}" srcOrd="0" destOrd="0" presId="urn:microsoft.com/office/officeart/2005/8/layout/radial6"/>
    <dgm:cxn modelId="{99B5B9FD-F9E9-4842-AA7F-7372AA7791D6}" type="presOf" srcId="{B6EA8878-67B8-41D3-928A-933F912B91BC}" destId="{5E81B28D-C390-4026-A627-D8F96FD6CF3A}" srcOrd="0" destOrd="0" presId="urn:microsoft.com/office/officeart/2005/8/layout/radial6"/>
    <dgm:cxn modelId="{AD367845-88DE-4547-88BE-7AEA401D9BCF}" srcId="{9C57A454-7328-4747-AD85-4987D955B777}" destId="{5A873034-D80B-40F6-97AD-ECBE826A59F5}" srcOrd="5" destOrd="0" parTransId="{BEC3813B-CA35-412E-BBE1-89EE7DAEB88D}" sibTransId="{3A54C236-7207-45B2-843C-050CDA99F39B}"/>
    <dgm:cxn modelId="{6F6D9C77-CA02-4CF2-ACAA-1ABE803B5215}" type="presOf" srcId="{7098242A-2CCD-4560-86F7-EFEF5B7B8874}" destId="{00DD3BAA-3A3C-40CD-9B22-AA12F107F2FA}" srcOrd="0" destOrd="0" presId="urn:microsoft.com/office/officeart/2005/8/layout/radial6"/>
    <dgm:cxn modelId="{044653D5-0914-47AD-9FDE-28624D91FA33}" type="presOf" srcId="{9C57A454-7328-4747-AD85-4987D955B777}" destId="{707D3ED9-C885-44D3-91D6-2BF2D26C407B}" srcOrd="0" destOrd="0" presId="urn:microsoft.com/office/officeart/2005/8/layout/radial6"/>
    <dgm:cxn modelId="{69886EEF-6A92-4C3A-B018-8138AB7346B3}" srcId="{9C57A454-7328-4747-AD85-4987D955B777}" destId="{4B1D7A6E-AE7C-491C-A067-8B06A5B05484}" srcOrd="3" destOrd="0" parTransId="{F3CA75EA-CDD7-4F5A-872E-8DADD9FE1BDA}" sibTransId="{7098242A-2CCD-4560-86F7-EFEF5B7B8874}"/>
    <dgm:cxn modelId="{C9973D49-FD16-440A-A20B-E65B77817310}" type="presOf" srcId="{B87C3C85-C30B-4D7D-9971-FA8C3D61FC0F}" destId="{7B8D1F44-59D2-477E-BC6F-F28BBBC0D1B0}" srcOrd="0" destOrd="0" presId="urn:microsoft.com/office/officeart/2005/8/layout/radial6"/>
    <dgm:cxn modelId="{7852DD58-A98D-4F4A-9D35-06C1827663A4}" srcId="{9C57A454-7328-4747-AD85-4987D955B777}" destId="{BCEB4AB9-5B95-47E0-AB54-9E191348D583}" srcOrd="0" destOrd="0" parTransId="{C275C935-6422-42DE-A375-C6864DA0F544}" sibTransId="{A620D44C-D699-4EE9-8F80-1C781F00F213}"/>
    <dgm:cxn modelId="{DA214757-BD8C-40FB-8D2E-CF6671980A5C}" type="presOf" srcId="{3A54C236-7207-45B2-843C-050CDA99F39B}" destId="{84F90BBF-5C35-47AC-8BD0-FBCC8BB7BCA1}" srcOrd="0" destOrd="0" presId="urn:microsoft.com/office/officeart/2005/8/layout/radial6"/>
    <dgm:cxn modelId="{A6948562-88D6-436E-A633-F77873CDDEA8}" type="presOf" srcId="{27F1FC71-BA6E-4ED4-B45D-726CE71D53C6}" destId="{28939B2B-6F4B-4A1A-BFA9-AC8E06DA80D4}" srcOrd="0" destOrd="0" presId="urn:microsoft.com/office/officeart/2005/8/layout/radial6"/>
    <dgm:cxn modelId="{89BE598B-D352-4BEE-A52D-266FF4D6E06A}" type="presOf" srcId="{BCEB4AB9-5B95-47E0-AB54-9E191348D583}" destId="{45C3EE66-BC6F-4710-8CD3-49B2B15FB965}" srcOrd="0" destOrd="0" presId="urn:microsoft.com/office/officeart/2005/8/layout/radial6"/>
    <dgm:cxn modelId="{7B6D543E-E441-49DF-AF30-193F77D4FFE6}" srcId="{9C468B24-41C4-4B0E-A883-FA9460A07ACE}" destId="{9C57A454-7328-4747-AD85-4987D955B777}" srcOrd="0" destOrd="0" parTransId="{9B8B84FE-C824-4E3F-9FE3-DD9E74C9D710}" sibTransId="{31EC98FB-F05A-4F76-8D8E-911CA987907F}"/>
    <dgm:cxn modelId="{BF4B31D3-9D33-4EAA-B0BD-1AF05674524D}" srcId="{9C57A454-7328-4747-AD85-4987D955B777}" destId="{B6EA8878-67B8-41D3-928A-933F912B91BC}" srcOrd="6" destOrd="0" parTransId="{746FC47A-8EEC-48CA-B2F2-8497769EADF4}" sibTransId="{49F4F293-70F7-488F-8084-FD20B5E7E451}"/>
    <dgm:cxn modelId="{31CC8EE4-47A4-4291-A48F-24D75A606E98}" type="presOf" srcId="{9C468B24-41C4-4B0E-A883-FA9460A07ACE}" destId="{11C15F93-1F5A-4DD3-A3C0-4DB8D6615774}" srcOrd="0" destOrd="0" presId="urn:microsoft.com/office/officeart/2005/8/layout/radial6"/>
    <dgm:cxn modelId="{5041C4DA-3C28-48EA-91FE-45BF6EE48F99}" srcId="{9C57A454-7328-4747-AD85-4987D955B777}" destId="{B87C3C85-C30B-4D7D-9971-FA8C3D61FC0F}" srcOrd="2" destOrd="0" parTransId="{4F27F651-58A9-4615-9AB4-74542F8214C1}" sibTransId="{2C95E485-E124-46FE-A627-B1ECEAFBB8BB}"/>
    <dgm:cxn modelId="{946CA06B-2B67-4D54-994C-CD4CC16D3C41}" type="presOf" srcId="{4B1D7A6E-AE7C-491C-A067-8B06A5B05484}" destId="{4220DB97-4181-4C37-8D4E-B09D30743732}" srcOrd="0" destOrd="0" presId="urn:microsoft.com/office/officeart/2005/8/layout/radial6"/>
    <dgm:cxn modelId="{1473C211-2E5B-44B1-AFB1-4C339DAA2237}" type="presOf" srcId="{1E8B03CE-23F6-4C30-A945-B71C442B7CCC}" destId="{34703873-95E1-4A67-8E04-99B4402E864F}" srcOrd="0" destOrd="0" presId="urn:microsoft.com/office/officeart/2005/8/layout/radial6"/>
    <dgm:cxn modelId="{EF7DAAF6-A8B4-4B79-987F-45941A07C148}" type="presOf" srcId="{F048C26B-B383-4AD3-9456-1A107529F732}" destId="{DAAF7E25-1B71-4148-8BA4-264CFA990102}" srcOrd="0" destOrd="0" presId="urn:microsoft.com/office/officeart/2005/8/layout/radial6"/>
    <dgm:cxn modelId="{BB288A44-46DB-4D01-8402-6C0D7AE14D66}" type="presOf" srcId="{49790B63-DF3B-44C1-ACF5-005912BD4D65}" destId="{EB3C6574-8ECB-4C9F-8DF8-206FE7B244E4}" srcOrd="0" destOrd="0" presId="urn:microsoft.com/office/officeart/2005/8/layout/radial6"/>
    <dgm:cxn modelId="{2ACBF2D1-885C-4DEE-9C9B-AAE825C721E3}" type="presParOf" srcId="{11C15F93-1F5A-4DD3-A3C0-4DB8D6615774}" destId="{707D3ED9-C885-44D3-91D6-2BF2D26C407B}" srcOrd="0" destOrd="0" presId="urn:microsoft.com/office/officeart/2005/8/layout/radial6"/>
    <dgm:cxn modelId="{5FFF1721-FAAD-4253-BE39-EA766B921D91}" type="presParOf" srcId="{11C15F93-1F5A-4DD3-A3C0-4DB8D6615774}" destId="{45C3EE66-BC6F-4710-8CD3-49B2B15FB965}" srcOrd="1" destOrd="0" presId="urn:microsoft.com/office/officeart/2005/8/layout/radial6"/>
    <dgm:cxn modelId="{8D5D2701-24BC-4729-AABD-0A2DAD794190}" type="presParOf" srcId="{11C15F93-1F5A-4DD3-A3C0-4DB8D6615774}" destId="{681FEB0E-5429-4A94-A025-7EA7B2927A23}" srcOrd="2" destOrd="0" presId="urn:microsoft.com/office/officeart/2005/8/layout/radial6"/>
    <dgm:cxn modelId="{7DC75AC4-7E2A-48A9-8E69-3250A1BE1E1C}" type="presParOf" srcId="{11C15F93-1F5A-4DD3-A3C0-4DB8D6615774}" destId="{9EDA83ED-F958-4073-94B3-D2ABB9434B9F}" srcOrd="3" destOrd="0" presId="urn:microsoft.com/office/officeart/2005/8/layout/radial6"/>
    <dgm:cxn modelId="{2A255315-6008-48E6-875F-3A80984C619F}" type="presParOf" srcId="{11C15F93-1F5A-4DD3-A3C0-4DB8D6615774}" destId="{EB3C6574-8ECB-4C9F-8DF8-206FE7B244E4}" srcOrd="4" destOrd="0" presId="urn:microsoft.com/office/officeart/2005/8/layout/radial6"/>
    <dgm:cxn modelId="{CC9D4E0D-EB1D-4366-82DC-4BFD0F45508A}" type="presParOf" srcId="{11C15F93-1F5A-4DD3-A3C0-4DB8D6615774}" destId="{CDB0F93B-30A3-42F5-982E-C23EF356DC41}" srcOrd="5" destOrd="0" presId="urn:microsoft.com/office/officeart/2005/8/layout/radial6"/>
    <dgm:cxn modelId="{FAF46CE2-1B5F-415E-AAC7-810E9358D45A}" type="presParOf" srcId="{11C15F93-1F5A-4DD3-A3C0-4DB8D6615774}" destId="{34703873-95E1-4A67-8E04-99B4402E864F}" srcOrd="6" destOrd="0" presId="urn:microsoft.com/office/officeart/2005/8/layout/radial6"/>
    <dgm:cxn modelId="{913B8C6C-16A0-479A-95A8-11E2DFBE9949}" type="presParOf" srcId="{11C15F93-1F5A-4DD3-A3C0-4DB8D6615774}" destId="{7B8D1F44-59D2-477E-BC6F-F28BBBC0D1B0}" srcOrd="7" destOrd="0" presId="urn:microsoft.com/office/officeart/2005/8/layout/radial6"/>
    <dgm:cxn modelId="{14451962-C301-4B69-BF9A-1748068B57C3}" type="presParOf" srcId="{11C15F93-1F5A-4DD3-A3C0-4DB8D6615774}" destId="{5CC77649-29B7-4DF1-B96D-E9EEFBA819E3}" srcOrd="8" destOrd="0" presId="urn:microsoft.com/office/officeart/2005/8/layout/radial6"/>
    <dgm:cxn modelId="{C95B696B-A4B6-4716-B146-7FA61F4D6861}" type="presParOf" srcId="{11C15F93-1F5A-4DD3-A3C0-4DB8D6615774}" destId="{111E6ACF-0CBC-4E40-B206-DAF0CC1A1312}" srcOrd="9" destOrd="0" presId="urn:microsoft.com/office/officeart/2005/8/layout/radial6"/>
    <dgm:cxn modelId="{1FFF460C-B2E0-4C75-84FA-E39B42FD777F}" type="presParOf" srcId="{11C15F93-1F5A-4DD3-A3C0-4DB8D6615774}" destId="{4220DB97-4181-4C37-8D4E-B09D30743732}" srcOrd="10" destOrd="0" presId="urn:microsoft.com/office/officeart/2005/8/layout/radial6"/>
    <dgm:cxn modelId="{1E4A08DE-BCEB-48CA-AE86-CA074310A642}" type="presParOf" srcId="{11C15F93-1F5A-4DD3-A3C0-4DB8D6615774}" destId="{DADCEC7E-4BD1-406C-8CA5-C855752B8309}" srcOrd="11" destOrd="0" presId="urn:microsoft.com/office/officeart/2005/8/layout/radial6"/>
    <dgm:cxn modelId="{541621C9-BBB3-46BD-B137-B7BC8C14D2AD}" type="presParOf" srcId="{11C15F93-1F5A-4DD3-A3C0-4DB8D6615774}" destId="{00DD3BAA-3A3C-40CD-9B22-AA12F107F2FA}" srcOrd="12" destOrd="0" presId="urn:microsoft.com/office/officeart/2005/8/layout/radial6"/>
    <dgm:cxn modelId="{72D2063F-1033-4EA5-8D58-255F266A0397}" type="presParOf" srcId="{11C15F93-1F5A-4DD3-A3C0-4DB8D6615774}" destId="{DAAF7E25-1B71-4148-8BA4-264CFA990102}" srcOrd="13" destOrd="0" presId="urn:microsoft.com/office/officeart/2005/8/layout/radial6"/>
    <dgm:cxn modelId="{7E3D2A19-F2EE-4731-936E-B8173250E49E}" type="presParOf" srcId="{11C15F93-1F5A-4DD3-A3C0-4DB8D6615774}" destId="{6D658AA8-2BF1-4B5A-9946-D24F9608EA7E}" srcOrd="14" destOrd="0" presId="urn:microsoft.com/office/officeart/2005/8/layout/radial6"/>
    <dgm:cxn modelId="{857DC4B8-8FE1-4E1C-845F-8AE2477CC977}" type="presParOf" srcId="{11C15F93-1F5A-4DD3-A3C0-4DB8D6615774}" destId="{28939B2B-6F4B-4A1A-BFA9-AC8E06DA80D4}" srcOrd="15" destOrd="0" presId="urn:microsoft.com/office/officeart/2005/8/layout/radial6"/>
    <dgm:cxn modelId="{151E3E21-7FB9-4C78-BBAF-A85FF4FF34A2}" type="presParOf" srcId="{11C15F93-1F5A-4DD3-A3C0-4DB8D6615774}" destId="{2370B83F-BD03-47B2-9270-14C9ED87FC76}" srcOrd="16" destOrd="0" presId="urn:microsoft.com/office/officeart/2005/8/layout/radial6"/>
    <dgm:cxn modelId="{AAC35DF8-2828-4D49-B46A-3298495444EE}" type="presParOf" srcId="{11C15F93-1F5A-4DD3-A3C0-4DB8D6615774}" destId="{67D4D967-76F3-469A-A5FC-6E62989C7310}" srcOrd="17" destOrd="0" presId="urn:microsoft.com/office/officeart/2005/8/layout/radial6"/>
    <dgm:cxn modelId="{61FD19AC-789C-49CC-9B07-02F99CB0C01F}" type="presParOf" srcId="{11C15F93-1F5A-4DD3-A3C0-4DB8D6615774}" destId="{84F90BBF-5C35-47AC-8BD0-FBCC8BB7BCA1}" srcOrd="18" destOrd="0" presId="urn:microsoft.com/office/officeart/2005/8/layout/radial6"/>
    <dgm:cxn modelId="{3ECD7E05-B983-49DD-8BC6-88EB7A5D9FB0}" type="presParOf" srcId="{11C15F93-1F5A-4DD3-A3C0-4DB8D6615774}" destId="{5E81B28D-C390-4026-A627-D8F96FD6CF3A}" srcOrd="19" destOrd="0" presId="urn:microsoft.com/office/officeart/2005/8/layout/radial6"/>
    <dgm:cxn modelId="{B0388B3E-31A8-426F-80DB-1F3D3C003013}" type="presParOf" srcId="{11C15F93-1F5A-4DD3-A3C0-4DB8D6615774}" destId="{4DD1B6AE-AAA9-4E41-AFFF-E392B6FE08F3}" srcOrd="20" destOrd="0" presId="urn:microsoft.com/office/officeart/2005/8/layout/radial6"/>
    <dgm:cxn modelId="{B05B301E-8087-4FE6-9E5D-6560A084D10A}" type="presParOf" srcId="{11C15F93-1F5A-4DD3-A3C0-4DB8D6615774}" destId="{E15DBB85-0F49-4872-9CBE-D6CE7C79FC31}"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468B24-41C4-4B0E-A883-FA9460A07ACE}" type="doc">
      <dgm:prSet loTypeId="urn:microsoft.com/office/officeart/2005/8/layout/radial1" loCatId="cycle" qsTypeId="urn:microsoft.com/office/officeart/2005/8/quickstyle/simple3" qsCatId="simple" csTypeId="urn:microsoft.com/office/officeart/2005/8/colors/accent6_2" csCatId="accent6" phldr="1"/>
      <dgm:spPr/>
      <dgm:t>
        <a:bodyPr/>
        <a:lstStyle/>
        <a:p>
          <a:endParaRPr lang="en-US"/>
        </a:p>
      </dgm:t>
    </dgm:pt>
    <dgm:pt modelId="{9C57A454-7328-4747-AD85-4987D955B777}">
      <dgm:prSet phldrT="[Text]" custT="1"/>
      <dgm:spPr/>
      <dgm:t>
        <a:bodyPr/>
        <a:lstStyle/>
        <a:p>
          <a:r>
            <a:rPr lang="fa-IR" sz="2400" dirty="0">
              <a:cs typeface="B Traffic" panose="00000400000000000000" pitchFamily="2" charset="-78"/>
            </a:rPr>
            <a:t>ملزومات آینده</a:t>
          </a:r>
          <a:endParaRPr lang="en-US" sz="2400" dirty="0">
            <a:cs typeface="B Traffic" panose="00000400000000000000" pitchFamily="2" charset="-78"/>
          </a:endParaRPr>
        </a:p>
      </dgm:t>
    </dgm:pt>
    <dgm:pt modelId="{9B8B84FE-C824-4E3F-9FE3-DD9E74C9D710}" type="parTrans" cxnId="{7B6D543E-E441-49DF-AF30-193F77D4FFE6}">
      <dgm:prSet/>
      <dgm:spPr/>
      <dgm:t>
        <a:bodyPr/>
        <a:lstStyle/>
        <a:p>
          <a:endParaRPr lang="en-US" sz="2000">
            <a:cs typeface="B Traffic" panose="00000400000000000000" pitchFamily="2" charset="-78"/>
          </a:endParaRPr>
        </a:p>
      </dgm:t>
    </dgm:pt>
    <dgm:pt modelId="{31EC98FB-F05A-4F76-8D8E-911CA987907F}" type="sibTrans" cxnId="{7B6D543E-E441-49DF-AF30-193F77D4FFE6}">
      <dgm:prSet/>
      <dgm:spPr/>
      <dgm:t>
        <a:bodyPr/>
        <a:lstStyle/>
        <a:p>
          <a:endParaRPr lang="en-US" sz="2000">
            <a:cs typeface="B Traffic" panose="00000400000000000000" pitchFamily="2" charset="-78"/>
          </a:endParaRPr>
        </a:p>
      </dgm:t>
    </dgm:pt>
    <dgm:pt modelId="{BCEB4AB9-5B95-47E0-AB54-9E191348D583}">
      <dgm:prSet phldrT="[Text]" custT="1"/>
      <dgm:spPr/>
      <dgm:t>
        <a:bodyPr/>
        <a:lstStyle/>
        <a:p>
          <a:r>
            <a:rPr lang="fa-IR" sz="1800" dirty="0">
              <a:cs typeface="B Traffic" panose="00000400000000000000" pitchFamily="2" charset="-78"/>
            </a:rPr>
            <a:t>نیاز به تحول در صنعت عمرانی</a:t>
          </a:r>
          <a:endParaRPr lang="en-US" sz="1800" dirty="0">
            <a:cs typeface="B Traffic" panose="00000400000000000000" pitchFamily="2" charset="-78"/>
          </a:endParaRPr>
        </a:p>
      </dgm:t>
    </dgm:pt>
    <dgm:pt modelId="{C275C935-6422-42DE-A375-C6864DA0F544}" type="parTrans" cxnId="{7852DD58-A98D-4F4A-9D35-06C1827663A4}">
      <dgm:prSet custT="1"/>
      <dgm:spPr/>
      <dgm:t>
        <a:bodyPr/>
        <a:lstStyle/>
        <a:p>
          <a:endParaRPr lang="en-US" sz="600">
            <a:cs typeface="B Traffic" panose="00000400000000000000" pitchFamily="2" charset="-78"/>
          </a:endParaRPr>
        </a:p>
      </dgm:t>
    </dgm:pt>
    <dgm:pt modelId="{A620D44C-D699-4EE9-8F80-1C781F00F213}" type="sibTrans" cxnId="{7852DD58-A98D-4F4A-9D35-06C1827663A4}">
      <dgm:prSet/>
      <dgm:spPr/>
      <dgm:t>
        <a:bodyPr/>
        <a:lstStyle/>
        <a:p>
          <a:endParaRPr lang="en-US" sz="2000">
            <a:cs typeface="B Traffic" panose="00000400000000000000" pitchFamily="2" charset="-78"/>
          </a:endParaRPr>
        </a:p>
      </dgm:t>
    </dgm:pt>
    <dgm:pt modelId="{49790B63-DF3B-44C1-ACF5-005912BD4D65}">
      <dgm:prSet phldrT="[Text]" custT="1"/>
      <dgm:spPr/>
      <dgm:t>
        <a:bodyPr/>
        <a:lstStyle/>
        <a:p>
          <a:r>
            <a:rPr lang="fa-IR" sz="1800" dirty="0">
              <a:cs typeface="B Traffic" panose="00000400000000000000" pitchFamily="2" charset="-78"/>
            </a:rPr>
            <a:t>نیاز به تحول در سایر صنایع</a:t>
          </a:r>
          <a:endParaRPr lang="en-US" sz="1800" dirty="0">
            <a:cs typeface="B Traffic" panose="00000400000000000000" pitchFamily="2" charset="-78"/>
          </a:endParaRPr>
        </a:p>
      </dgm:t>
    </dgm:pt>
    <dgm:pt modelId="{5D785F20-B958-40BB-AF5A-72F43352F2BA}" type="parTrans" cxnId="{4820F6D0-6605-4688-9A24-420DB5649D4A}">
      <dgm:prSet custT="1"/>
      <dgm:spPr/>
      <dgm:t>
        <a:bodyPr/>
        <a:lstStyle/>
        <a:p>
          <a:endParaRPr lang="en-US" sz="600">
            <a:cs typeface="B Traffic" panose="00000400000000000000" pitchFamily="2" charset="-78"/>
          </a:endParaRPr>
        </a:p>
      </dgm:t>
    </dgm:pt>
    <dgm:pt modelId="{1E8B03CE-23F6-4C30-A945-B71C442B7CCC}" type="sibTrans" cxnId="{4820F6D0-6605-4688-9A24-420DB5649D4A}">
      <dgm:prSet/>
      <dgm:spPr/>
      <dgm:t>
        <a:bodyPr/>
        <a:lstStyle/>
        <a:p>
          <a:endParaRPr lang="en-US" sz="2000">
            <a:cs typeface="B Traffic" panose="00000400000000000000" pitchFamily="2" charset="-78"/>
          </a:endParaRPr>
        </a:p>
      </dgm:t>
    </dgm:pt>
    <dgm:pt modelId="{B87C3C85-C30B-4D7D-9971-FA8C3D61FC0F}">
      <dgm:prSet phldrT="[Text]" custT="1"/>
      <dgm:spPr/>
      <dgm:t>
        <a:bodyPr/>
        <a:lstStyle/>
        <a:p>
          <a:r>
            <a:rPr lang="fa-IR" sz="1600" dirty="0">
              <a:cs typeface="B Traffic" panose="00000400000000000000" pitchFamily="2" charset="-78"/>
            </a:rPr>
            <a:t>نیاز به تسهیلات محیط زیستی برای شهرها</a:t>
          </a:r>
          <a:endParaRPr lang="en-US" sz="1600" dirty="0">
            <a:cs typeface="B Traffic" panose="00000400000000000000" pitchFamily="2" charset="-78"/>
          </a:endParaRPr>
        </a:p>
      </dgm:t>
    </dgm:pt>
    <dgm:pt modelId="{4F27F651-58A9-4615-9AB4-74542F8214C1}" type="parTrans" cxnId="{5041C4DA-3C28-48EA-91FE-45BF6EE48F99}">
      <dgm:prSet custT="1"/>
      <dgm:spPr/>
      <dgm:t>
        <a:bodyPr/>
        <a:lstStyle/>
        <a:p>
          <a:endParaRPr lang="en-US" sz="600">
            <a:cs typeface="B Traffic" panose="00000400000000000000" pitchFamily="2" charset="-78"/>
          </a:endParaRPr>
        </a:p>
      </dgm:t>
    </dgm:pt>
    <dgm:pt modelId="{2C95E485-E124-46FE-A627-B1ECEAFBB8BB}" type="sibTrans" cxnId="{5041C4DA-3C28-48EA-91FE-45BF6EE48F99}">
      <dgm:prSet/>
      <dgm:spPr/>
      <dgm:t>
        <a:bodyPr/>
        <a:lstStyle/>
        <a:p>
          <a:endParaRPr lang="en-US" sz="2000">
            <a:cs typeface="B Traffic" panose="00000400000000000000" pitchFamily="2" charset="-78"/>
          </a:endParaRPr>
        </a:p>
      </dgm:t>
    </dgm:pt>
    <dgm:pt modelId="{B6EA8878-67B8-41D3-928A-933F912B91BC}">
      <dgm:prSet phldrT="[Text]" custT="1"/>
      <dgm:spPr/>
      <dgm:t>
        <a:bodyPr/>
        <a:lstStyle/>
        <a:p>
          <a:r>
            <a:rPr lang="fa-IR" sz="1800" dirty="0">
              <a:cs typeface="B Traffic" panose="00000400000000000000" pitchFamily="2" charset="-78"/>
            </a:rPr>
            <a:t>نیاز به تحول در حمل و نقل</a:t>
          </a:r>
          <a:endParaRPr lang="en-US" sz="1800" dirty="0">
            <a:cs typeface="B Traffic" panose="00000400000000000000" pitchFamily="2" charset="-78"/>
          </a:endParaRPr>
        </a:p>
      </dgm:t>
    </dgm:pt>
    <dgm:pt modelId="{746FC47A-8EEC-48CA-B2F2-8497769EADF4}" type="parTrans" cxnId="{BF4B31D3-9D33-4EAA-B0BD-1AF05674524D}">
      <dgm:prSet custT="1"/>
      <dgm:spPr/>
      <dgm:t>
        <a:bodyPr/>
        <a:lstStyle/>
        <a:p>
          <a:endParaRPr lang="en-US" sz="600">
            <a:cs typeface="B Traffic" panose="00000400000000000000" pitchFamily="2" charset="-78"/>
          </a:endParaRPr>
        </a:p>
      </dgm:t>
    </dgm:pt>
    <dgm:pt modelId="{49F4F293-70F7-488F-8084-FD20B5E7E451}" type="sibTrans" cxnId="{BF4B31D3-9D33-4EAA-B0BD-1AF05674524D}">
      <dgm:prSet/>
      <dgm:spPr/>
      <dgm:t>
        <a:bodyPr/>
        <a:lstStyle/>
        <a:p>
          <a:endParaRPr lang="en-US" sz="2000">
            <a:cs typeface="B Traffic" panose="00000400000000000000" pitchFamily="2" charset="-78"/>
          </a:endParaRPr>
        </a:p>
      </dgm:t>
    </dgm:pt>
    <dgm:pt modelId="{68283820-D5D8-4045-9B1E-A5ACC7A2E1E6}" type="pres">
      <dgm:prSet presAssocID="{9C468B24-41C4-4B0E-A883-FA9460A07ACE}" presName="cycle" presStyleCnt="0">
        <dgm:presLayoutVars>
          <dgm:chMax val="1"/>
          <dgm:dir/>
          <dgm:animLvl val="ctr"/>
          <dgm:resizeHandles val="exact"/>
        </dgm:presLayoutVars>
      </dgm:prSet>
      <dgm:spPr/>
    </dgm:pt>
    <dgm:pt modelId="{B4693352-8AE1-4CB1-9565-C117E3D48F62}" type="pres">
      <dgm:prSet presAssocID="{9C57A454-7328-4747-AD85-4987D955B777}" presName="centerShape" presStyleLbl="node0" presStyleIdx="0" presStyleCnt="1"/>
      <dgm:spPr/>
    </dgm:pt>
    <dgm:pt modelId="{CF4BF076-2198-4182-8624-8B2A4B33C637}" type="pres">
      <dgm:prSet presAssocID="{C275C935-6422-42DE-A375-C6864DA0F544}" presName="Name9" presStyleLbl="parChTrans1D2" presStyleIdx="0" presStyleCnt="4"/>
      <dgm:spPr/>
    </dgm:pt>
    <dgm:pt modelId="{A7B0BD7A-B142-41F6-8EAD-A5F28509537D}" type="pres">
      <dgm:prSet presAssocID="{C275C935-6422-42DE-A375-C6864DA0F544}" presName="connTx" presStyleLbl="parChTrans1D2" presStyleIdx="0" presStyleCnt="4"/>
      <dgm:spPr/>
    </dgm:pt>
    <dgm:pt modelId="{C56DBCD4-D605-4D1F-AEAA-BA16357BEDD4}" type="pres">
      <dgm:prSet presAssocID="{BCEB4AB9-5B95-47E0-AB54-9E191348D583}" presName="node" presStyleLbl="node1" presStyleIdx="0" presStyleCnt="4">
        <dgm:presLayoutVars>
          <dgm:bulletEnabled val="1"/>
        </dgm:presLayoutVars>
      </dgm:prSet>
      <dgm:spPr/>
    </dgm:pt>
    <dgm:pt modelId="{A84DFE7C-8AF4-4136-B4F7-91E390A102E2}" type="pres">
      <dgm:prSet presAssocID="{5D785F20-B958-40BB-AF5A-72F43352F2BA}" presName="Name9" presStyleLbl="parChTrans1D2" presStyleIdx="1" presStyleCnt="4"/>
      <dgm:spPr/>
    </dgm:pt>
    <dgm:pt modelId="{75A39E67-E804-4E19-ADDE-776D1DDD5B4D}" type="pres">
      <dgm:prSet presAssocID="{5D785F20-B958-40BB-AF5A-72F43352F2BA}" presName="connTx" presStyleLbl="parChTrans1D2" presStyleIdx="1" presStyleCnt="4"/>
      <dgm:spPr/>
    </dgm:pt>
    <dgm:pt modelId="{E159FD43-0387-4585-9955-67F615E56D84}" type="pres">
      <dgm:prSet presAssocID="{49790B63-DF3B-44C1-ACF5-005912BD4D65}" presName="node" presStyleLbl="node1" presStyleIdx="1" presStyleCnt="4">
        <dgm:presLayoutVars>
          <dgm:bulletEnabled val="1"/>
        </dgm:presLayoutVars>
      </dgm:prSet>
      <dgm:spPr/>
    </dgm:pt>
    <dgm:pt modelId="{3E2DCD1A-9590-47DB-B7F7-44284FD4EA31}" type="pres">
      <dgm:prSet presAssocID="{4F27F651-58A9-4615-9AB4-74542F8214C1}" presName="Name9" presStyleLbl="parChTrans1D2" presStyleIdx="2" presStyleCnt="4"/>
      <dgm:spPr/>
    </dgm:pt>
    <dgm:pt modelId="{8CF15B2A-1DAF-43C5-8266-3F576DE4C45C}" type="pres">
      <dgm:prSet presAssocID="{4F27F651-58A9-4615-9AB4-74542F8214C1}" presName="connTx" presStyleLbl="parChTrans1D2" presStyleIdx="2" presStyleCnt="4"/>
      <dgm:spPr/>
    </dgm:pt>
    <dgm:pt modelId="{E59011D2-E0D5-4110-8387-B406B2265BC0}" type="pres">
      <dgm:prSet presAssocID="{B87C3C85-C30B-4D7D-9971-FA8C3D61FC0F}" presName="node" presStyleLbl="node1" presStyleIdx="2" presStyleCnt="4">
        <dgm:presLayoutVars>
          <dgm:bulletEnabled val="1"/>
        </dgm:presLayoutVars>
      </dgm:prSet>
      <dgm:spPr/>
    </dgm:pt>
    <dgm:pt modelId="{94E05BEF-22A4-4B12-89BA-352AC378F6DD}" type="pres">
      <dgm:prSet presAssocID="{746FC47A-8EEC-48CA-B2F2-8497769EADF4}" presName="Name9" presStyleLbl="parChTrans1D2" presStyleIdx="3" presStyleCnt="4"/>
      <dgm:spPr/>
    </dgm:pt>
    <dgm:pt modelId="{37230E92-64B8-42E0-BA35-B1C670501F14}" type="pres">
      <dgm:prSet presAssocID="{746FC47A-8EEC-48CA-B2F2-8497769EADF4}" presName="connTx" presStyleLbl="parChTrans1D2" presStyleIdx="3" presStyleCnt="4"/>
      <dgm:spPr/>
    </dgm:pt>
    <dgm:pt modelId="{4B6346E2-03B5-46D1-84FA-1D6598AF2235}" type="pres">
      <dgm:prSet presAssocID="{B6EA8878-67B8-41D3-928A-933F912B91BC}" presName="node" presStyleLbl="node1" presStyleIdx="3" presStyleCnt="4">
        <dgm:presLayoutVars>
          <dgm:bulletEnabled val="1"/>
        </dgm:presLayoutVars>
      </dgm:prSet>
      <dgm:spPr/>
    </dgm:pt>
  </dgm:ptLst>
  <dgm:cxnLst>
    <dgm:cxn modelId="{BF4B31D3-9D33-4EAA-B0BD-1AF05674524D}" srcId="{9C57A454-7328-4747-AD85-4987D955B777}" destId="{B6EA8878-67B8-41D3-928A-933F912B91BC}" srcOrd="3" destOrd="0" parTransId="{746FC47A-8EEC-48CA-B2F2-8497769EADF4}" sibTransId="{49F4F293-70F7-488F-8084-FD20B5E7E451}"/>
    <dgm:cxn modelId="{7852DD58-A98D-4F4A-9D35-06C1827663A4}" srcId="{9C57A454-7328-4747-AD85-4987D955B777}" destId="{BCEB4AB9-5B95-47E0-AB54-9E191348D583}" srcOrd="0" destOrd="0" parTransId="{C275C935-6422-42DE-A375-C6864DA0F544}" sibTransId="{A620D44C-D699-4EE9-8F80-1C781F00F213}"/>
    <dgm:cxn modelId="{7DBDE18C-C658-4AD1-8C12-D44045C537C3}" type="presOf" srcId="{C275C935-6422-42DE-A375-C6864DA0F544}" destId="{A7B0BD7A-B142-41F6-8EAD-A5F28509537D}" srcOrd="1" destOrd="0" presId="urn:microsoft.com/office/officeart/2005/8/layout/radial1"/>
    <dgm:cxn modelId="{5041C4DA-3C28-48EA-91FE-45BF6EE48F99}" srcId="{9C57A454-7328-4747-AD85-4987D955B777}" destId="{B87C3C85-C30B-4D7D-9971-FA8C3D61FC0F}" srcOrd="2" destOrd="0" parTransId="{4F27F651-58A9-4615-9AB4-74542F8214C1}" sibTransId="{2C95E485-E124-46FE-A627-B1ECEAFBB8BB}"/>
    <dgm:cxn modelId="{5099A745-6439-4946-90FE-848E75ADE1A6}" type="presOf" srcId="{5D785F20-B958-40BB-AF5A-72F43352F2BA}" destId="{75A39E67-E804-4E19-ADDE-776D1DDD5B4D}" srcOrd="1" destOrd="0" presId="urn:microsoft.com/office/officeart/2005/8/layout/radial1"/>
    <dgm:cxn modelId="{5187BA3C-939C-4C33-B913-F95F024D5E08}" type="presOf" srcId="{5D785F20-B958-40BB-AF5A-72F43352F2BA}" destId="{A84DFE7C-8AF4-4136-B4F7-91E390A102E2}" srcOrd="0" destOrd="0" presId="urn:microsoft.com/office/officeart/2005/8/layout/radial1"/>
    <dgm:cxn modelId="{5C2726F0-C7B3-4DAC-8E07-137B460D528C}" type="presOf" srcId="{B87C3C85-C30B-4D7D-9971-FA8C3D61FC0F}" destId="{E59011D2-E0D5-4110-8387-B406B2265BC0}" srcOrd="0" destOrd="0" presId="urn:microsoft.com/office/officeart/2005/8/layout/radial1"/>
    <dgm:cxn modelId="{FA19D596-DC5F-48ED-87F9-5A5EFCD1E786}" type="presOf" srcId="{4F27F651-58A9-4615-9AB4-74542F8214C1}" destId="{8CF15B2A-1DAF-43C5-8266-3F576DE4C45C}" srcOrd="1" destOrd="0" presId="urn:microsoft.com/office/officeart/2005/8/layout/radial1"/>
    <dgm:cxn modelId="{67E2F24E-8435-4D56-B165-37C7971EA203}" type="presOf" srcId="{4F27F651-58A9-4615-9AB4-74542F8214C1}" destId="{3E2DCD1A-9590-47DB-B7F7-44284FD4EA31}" srcOrd="0" destOrd="0" presId="urn:microsoft.com/office/officeart/2005/8/layout/radial1"/>
    <dgm:cxn modelId="{9675138F-6575-4D64-B487-6A52E5A223FD}" type="presOf" srcId="{BCEB4AB9-5B95-47E0-AB54-9E191348D583}" destId="{C56DBCD4-D605-4D1F-AEAA-BA16357BEDD4}" srcOrd="0" destOrd="0" presId="urn:microsoft.com/office/officeart/2005/8/layout/radial1"/>
    <dgm:cxn modelId="{1DFCDDF4-514E-4EAB-A521-17B67FE8C506}" type="presOf" srcId="{9C57A454-7328-4747-AD85-4987D955B777}" destId="{B4693352-8AE1-4CB1-9565-C117E3D48F62}" srcOrd="0" destOrd="0" presId="urn:microsoft.com/office/officeart/2005/8/layout/radial1"/>
    <dgm:cxn modelId="{F1EF942C-7B62-441C-A4AE-136CE4CECD13}" type="presOf" srcId="{746FC47A-8EEC-48CA-B2F2-8497769EADF4}" destId="{37230E92-64B8-42E0-BA35-B1C670501F14}" srcOrd="1" destOrd="0" presId="urn:microsoft.com/office/officeart/2005/8/layout/radial1"/>
    <dgm:cxn modelId="{7B6D543E-E441-49DF-AF30-193F77D4FFE6}" srcId="{9C468B24-41C4-4B0E-A883-FA9460A07ACE}" destId="{9C57A454-7328-4747-AD85-4987D955B777}" srcOrd="0" destOrd="0" parTransId="{9B8B84FE-C824-4E3F-9FE3-DD9E74C9D710}" sibTransId="{31EC98FB-F05A-4F76-8D8E-911CA987907F}"/>
    <dgm:cxn modelId="{CAB3699B-2EE5-4DEB-BEAB-A1A65ACE475F}" type="presOf" srcId="{746FC47A-8EEC-48CA-B2F2-8497769EADF4}" destId="{94E05BEF-22A4-4B12-89BA-352AC378F6DD}" srcOrd="0" destOrd="0" presId="urn:microsoft.com/office/officeart/2005/8/layout/radial1"/>
    <dgm:cxn modelId="{E49572CB-53B2-4332-B7FB-B0DC40F5A1D7}" type="presOf" srcId="{C275C935-6422-42DE-A375-C6864DA0F544}" destId="{CF4BF076-2198-4182-8624-8B2A4B33C637}" srcOrd="0" destOrd="0" presId="urn:microsoft.com/office/officeart/2005/8/layout/radial1"/>
    <dgm:cxn modelId="{FFCBAEED-D86B-4410-A51F-8D1BAE302CC6}" type="presOf" srcId="{49790B63-DF3B-44C1-ACF5-005912BD4D65}" destId="{E159FD43-0387-4585-9955-67F615E56D84}" srcOrd="0" destOrd="0" presId="urn:microsoft.com/office/officeart/2005/8/layout/radial1"/>
    <dgm:cxn modelId="{C495B11F-4F04-451C-8B48-DA069EAB0BF1}" type="presOf" srcId="{9C468B24-41C4-4B0E-A883-FA9460A07ACE}" destId="{68283820-D5D8-4045-9B1E-A5ACC7A2E1E6}" srcOrd="0" destOrd="0" presId="urn:microsoft.com/office/officeart/2005/8/layout/radial1"/>
    <dgm:cxn modelId="{C08AC2FC-BB14-4A5B-A8AC-59A60489B8BA}" type="presOf" srcId="{B6EA8878-67B8-41D3-928A-933F912B91BC}" destId="{4B6346E2-03B5-46D1-84FA-1D6598AF2235}" srcOrd="0" destOrd="0" presId="urn:microsoft.com/office/officeart/2005/8/layout/radial1"/>
    <dgm:cxn modelId="{4820F6D0-6605-4688-9A24-420DB5649D4A}" srcId="{9C57A454-7328-4747-AD85-4987D955B777}" destId="{49790B63-DF3B-44C1-ACF5-005912BD4D65}" srcOrd="1" destOrd="0" parTransId="{5D785F20-B958-40BB-AF5A-72F43352F2BA}" sibTransId="{1E8B03CE-23F6-4C30-A945-B71C442B7CCC}"/>
    <dgm:cxn modelId="{F62B1595-46D4-4E1D-AD4E-458523F8DC62}" type="presParOf" srcId="{68283820-D5D8-4045-9B1E-A5ACC7A2E1E6}" destId="{B4693352-8AE1-4CB1-9565-C117E3D48F62}" srcOrd="0" destOrd="0" presId="urn:microsoft.com/office/officeart/2005/8/layout/radial1"/>
    <dgm:cxn modelId="{D4342F2A-3064-41DE-BFB0-F65A7D4BA71C}" type="presParOf" srcId="{68283820-D5D8-4045-9B1E-A5ACC7A2E1E6}" destId="{CF4BF076-2198-4182-8624-8B2A4B33C637}" srcOrd="1" destOrd="0" presId="urn:microsoft.com/office/officeart/2005/8/layout/radial1"/>
    <dgm:cxn modelId="{716456CB-1531-4226-8C94-1112926F3327}" type="presParOf" srcId="{CF4BF076-2198-4182-8624-8B2A4B33C637}" destId="{A7B0BD7A-B142-41F6-8EAD-A5F28509537D}" srcOrd="0" destOrd="0" presId="urn:microsoft.com/office/officeart/2005/8/layout/radial1"/>
    <dgm:cxn modelId="{82E8A384-B9CB-4BAB-8801-5BEE9A6B3AE9}" type="presParOf" srcId="{68283820-D5D8-4045-9B1E-A5ACC7A2E1E6}" destId="{C56DBCD4-D605-4D1F-AEAA-BA16357BEDD4}" srcOrd="2" destOrd="0" presId="urn:microsoft.com/office/officeart/2005/8/layout/radial1"/>
    <dgm:cxn modelId="{44D8743D-5AD1-4CF5-8393-A962E2A59FE2}" type="presParOf" srcId="{68283820-D5D8-4045-9B1E-A5ACC7A2E1E6}" destId="{A84DFE7C-8AF4-4136-B4F7-91E390A102E2}" srcOrd="3" destOrd="0" presId="urn:microsoft.com/office/officeart/2005/8/layout/radial1"/>
    <dgm:cxn modelId="{94267D26-94B0-4DEF-9F31-660491FC5A47}" type="presParOf" srcId="{A84DFE7C-8AF4-4136-B4F7-91E390A102E2}" destId="{75A39E67-E804-4E19-ADDE-776D1DDD5B4D}" srcOrd="0" destOrd="0" presId="urn:microsoft.com/office/officeart/2005/8/layout/radial1"/>
    <dgm:cxn modelId="{E23199B4-A8E2-4A27-8F1A-CE5B8CD0D38F}" type="presParOf" srcId="{68283820-D5D8-4045-9B1E-A5ACC7A2E1E6}" destId="{E159FD43-0387-4585-9955-67F615E56D84}" srcOrd="4" destOrd="0" presId="urn:microsoft.com/office/officeart/2005/8/layout/radial1"/>
    <dgm:cxn modelId="{514DC730-4C4C-412B-927D-CC49BFAF9689}" type="presParOf" srcId="{68283820-D5D8-4045-9B1E-A5ACC7A2E1E6}" destId="{3E2DCD1A-9590-47DB-B7F7-44284FD4EA31}" srcOrd="5" destOrd="0" presId="urn:microsoft.com/office/officeart/2005/8/layout/radial1"/>
    <dgm:cxn modelId="{B3B05EB4-CEA7-429D-AFF7-5BD1E37EBFA3}" type="presParOf" srcId="{3E2DCD1A-9590-47DB-B7F7-44284FD4EA31}" destId="{8CF15B2A-1DAF-43C5-8266-3F576DE4C45C}" srcOrd="0" destOrd="0" presId="urn:microsoft.com/office/officeart/2005/8/layout/radial1"/>
    <dgm:cxn modelId="{E01FE833-4C22-4A27-8E5E-ABED2C18AFC2}" type="presParOf" srcId="{68283820-D5D8-4045-9B1E-A5ACC7A2E1E6}" destId="{E59011D2-E0D5-4110-8387-B406B2265BC0}" srcOrd="6" destOrd="0" presId="urn:microsoft.com/office/officeart/2005/8/layout/radial1"/>
    <dgm:cxn modelId="{0751C15A-7499-4F81-806A-69F444F49BF4}" type="presParOf" srcId="{68283820-D5D8-4045-9B1E-A5ACC7A2E1E6}" destId="{94E05BEF-22A4-4B12-89BA-352AC378F6DD}" srcOrd="7" destOrd="0" presId="urn:microsoft.com/office/officeart/2005/8/layout/radial1"/>
    <dgm:cxn modelId="{93EE466B-3FAB-401B-8EB5-D8237A43A857}" type="presParOf" srcId="{94E05BEF-22A4-4B12-89BA-352AC378F6DD}" destId="{37230E92-64B8-42E0-BA35-B1C670501F14}" srcOrd="0" destOrd="0" presId="urn:microsoft.com/office/officeart/2005/8/layout/radial1"/>
    <dgm:cxn modelId="{BE3848CE-BDC3-4FC4-AC00-D13E3C618A02}" type="presParOf" srcId="{68283820-D5D8-4045-9B1E-A5ACC7A2E1E6}" destId="{4B6346E2-03B5-46D1-84FA-1D6598AF2235}" srcOrd="8" destOrd="0" presId="urn:microsoft.com/office/officeart/2005/8/layout/radia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F9429C-36D1-464D-A61B-1D1479DF52B5}" type="doc">
      <dgm:prSet loTypeId="urn:microsoft.com/office/officeart/2005/8/layout/cycle7" loCatId="cycle" qsTypeId="urn:microsoft.com/office/officeart/2005/8/quickstyle/3d3" qsCatId="3D" csTypeId="urn:microsoft.com/office/officeart/2005/8/colors/colorful1" csCatId="colorful" phldr="1"/>
      <dgm:spPr/>
      <dgm:t>
        <a:bodyPr/>
        <a:lstStyle/>
        <a:p>
          <a:endParaRPr lang="en-US"/>
        </a:p>
      </dgm:t>
    </dgm:pt>
    <dgm:pt modelId="{A1108560-4BBF-4E13-B7B3-88F7731E92CA}">
      <dgm:prSet phldrT="[Text]" custT="1"/>
      <dgm:spPr/>
      <dgm:t>
        <a:bodyPr/>
        <a:lstStyle/>
        <a:p>
          <a:r>
            <a:rPr lang="fa-IR" sz="1700" dirty="0">
              <a:cs typeface="B Traffic" panose="00000400000000000000" pitchFamily="2" charset="-78"/>
            </a:rPr>
            <a:t>افزایش طبقه متوسط درآمدی جامعه</a:t>
          </a:r>
          <a:endParaRPr lang="en-US" sz="1700" dirty="0">
            <a:cs typeface="B Traffic" panose="00000400000000000000" pitchFamily="2" charset="-78"/>
          </a:endParaRPr>
        </a:p>
      </dgm:t>
    </dgm:pt>
    <dgm:pt modelId="{5AE59E84-1608-461A-93BA-077E4D97DB3B}" type="parTrans" cxnId="{3AC95DCB-AFB0-4912-8520-C2CD8100A917}">
      <dgm:prSet/>
      <dgm:spPr/>
      <dgm:t>
        <a:bodyPr/>
        <a:lstStyle/>
        <a:p>
          <a:endParaRPr lang="en-US" sz="2000">
            <a:cs typeface="B Traffic" panose="00000400000000000000" pitchFamily="2" charset="-78"/>
          </a:endParaRPr>
        </a:p>
      </dgm:t>
    </dgm:pt>
    <dgm:pt modelId="{9BD331F4-CE31-431A-8C70-F5B806ADCC47}" type="sibTrans" cxnId="{3AC95DCB-AFB0-4912-8520-C2CD8100A917}">
      <dgm:prSet custT="1"/>
      <dgm:spPr/>
      <dgm:t>
        <a:bodyPr/>
        <a:lstStyle/>
        <a:p>
          <a:endParaRPr lang="en-US" sz="1400">
            <a:cs typeface="B Traffic" panose="00000400000000000000" pitchFamily="2" charset="-78"/>
          </a:endParaRPr>
        </a:p>
      </dgm:t>
    </dgm:pt>
    <dgm:pt modelId="{38DDB0F8-DD16-4A34-81A6-8EF5B69DA566}">
      <dgm:prSet phldrT="[Text]" custT="1"/>
      <dgm:spPr/>
      <dgm:t>
        <a:bodyPr/>
        <a:lstStyle/>
        <a:p>
          <a:r>
            <a:rPr lang="fa-IR" sz="1800" dirty="0">
              <a:cs typeface="B Traffic" panose="00000400000000000000" pitchFamily="2" charset="-78"/>
            </a:rPr>
            <a:t>افزایش مخارج طبقه متوسط جامعه</a:t>
          </a:r>
          <a:endParaRPr lang="en-US" sz="1800" dirty="0">
            <a:cs typeface="B Traffic" panose="00000400000000000000" pitchFamily="2" charset="-78"/>
          </a:endParaRPr>
        </a:p>
      </dgm:t>
    </dgm:pt>
    <dgm:pt modelId="{39450FE8-D9A9-4836-AD16-D6B2DA05A57F}" type="parTrans" cxnId="{5217DBC5-A749-4C2F-BF5C-2B5DAB0E9E5A}">
      <dgm:prSet/>
      <dgm:spPr/>
      <dgm:t>
        <a:bodyPr/>
        <a:lstStyle/>
        <a:p>
          <a:endParaRPr lang="en-US" sz="2000">
            <a:cs typeface="B Traffic" panose="00000400000000000000" pitchFamily="2" charset="-78"/>
          </a:endParaRPr>
        </a:p>
      </dgm:t>
    </dgm:pt>
    <dgm:pt modelId="{6E7E4364-4E0D-4874-A3A8-DC3EF3222570}" type="sibTrans" cxnId="{5217DBC5-A749-4C2F-BF5C-2B5DAB0E9E5A}">
      <dgm:prSet custT="1"/>
      <dgm:spPr/>
      <dgm:t>
        <a:bodyPr/>
        <a:lstStyle/>
        <a:p>
          <a:endParaRPr lang="en-US" sz="1400">
            <a:cs typeface="B Traffic" panose="00000400000000000000" pitchFamily="2" charset="-78"/>
          </a:endParaRPr>
        </a:p>
      </dgm:t>
    </dgm:pt>
    <dgm:pt modelId="{0FB01DA2-54AF-4278-BBDD-B4FFA6105D89}">
      <dgm:prSet phldrT="[Text]" custT="1"/>
      <dgm:spPr/>
      <dgm:t>
        <a:bodyPr/>
        <a:lstStyle/>
        <a:p>
          <a:r>
            <a:rPr lang="fa-IR" sz="1800" dirty="0">
              <a:cs typeface="B Traffic" panose="00000400000000000000" pitchFamily="2" charset="-78"/>
            </a:rPr>
            <a:t>رشد اقتصادی کشورها</a:t>
          </a:r>
          <a:endParaRPr lang="en-US" sz="1800" dirty="0">
            <a:cs typeface="B Traffic" panose="00000400000000000000" pitchFamily="2" charset="-78"/>
          </a:endParaRPr>
        </a:p>
      </dgm:t>
    </dgm:pt>
    <dgm:pt modelId="{B07C593C-6EEB-4FCF-8F96-6B370DDEF94A}" type="parTrans" cxnId="{C57EAAB3-0519-4F3E-9D97-6B083B2AFDBA}">
      <dgm:prSet/>
      <dgm:spPr/>
      <dgm:t>
        <a:bodyPr/>
        <a:lstStyle/>
        <a:p>
          <a:endParaRPr lang="en-US" sz="2000">
            <a:cs typeface="B Traffic" panose="00000400000000000000" pitchFamily="2" charset="-78"/>
          </a:endParaRPr>
        </a:p>
      </dgm:t>
    </dgm:pt>
    <dgm:pt modelId="{FBA69AD9-3F32-405A-8062-D9B614EC68D4}" type="sibTrans" cxnId="{C57EAAB3-0519-4F3E-9D97-6B083B2AFDBA}">
      <dgm:prSet custT="1"/>
      <dgm:spPr/>
      <dgm:t>
        <a:bodyPr/>
        <a:lstStyle/>
        <a:p>
          <a:endParaRPr lang="en-US" sz="1400">
            <a:cs typeface="B Traffic" panose="00000400000000000000" pitchFamily="2" charset="-78"/>
          </a:endParaRPr>
        </a:p>
      </dgm:t>
    </dgm:pt>
    <dgm:pt modelId="{654D6943-8F09-45E3-AA9D-F79861EBD24F}">
      <dgm:prSet phldrT="[Text]" custT="1"/>
      <dgm:spPr/>
      <dgm:t>
        <a:bodyPr/>
        <a:lstStyle/>
        <a:p>
          <a:r>
            <a:rPr lang="fa-IR" sz="1800" dirty="0">
              <a:cs typeface="B Traffic" panose="00000400000000000000" pitchFamily="2" charset="-78"/>
            </a:rPr>
            <a:t>افزایش درآمد در اقتصادهای نوظهور</a:t>
          </a:r>
          <a:endParaRPr lang="en-US" sz="1800" dirty="0">
            <a:cs typeface="B Traffic" panose="00000400000000000000" pitchFamily="2" charset="-78"/>
          </a:endParaRPr>
        </a:p>
      </dgm:t>
    </dgm:pt>
    <dgm:pt modelId="{1375C012-22B5-4083-929E-6DDFBB228A57}" type="parTrans" cxnId="{CFB5A1BD-C8B3-4C0B-B3E0-DDA64D270917}">
      <dgm:prSet/>
      <dgm:spPr/>
      <dgm:t>
        <a:bodyPr/>
        <a:lstStyle/>
        <a:p>
          <a:endParaRPr lang="en-US" sz="2000">
            <a:cs typeface="B Traffic" panose="00000400000000000000" pitchFamily="2" charset="-78"/>
          </a:endParaRPr>
        </a:p>
      </dgm:t>
    </dgm:pt>
    <dgm:pt modelId="{772123FE-0704-4150-8E56-C524111D2A95}" type="sibTrans" cxnId="{CFB5A1BD-C8B3-4C0B-B3E0-DDA64D270917}">
      <dgm:prSet custT="1"/>
      <dgm:spPr/>
      <dgm:t>
        <a:bodyPr/>
        <a:lstStyle/>
        <a:p>
          <a:endParaRPr lang="en-US" sz="1400">
            <a:cs typeface="B Traffic" panose="00000400000000000000" pitchFamily="2" charset="-78"/>
          </a:endParaRPr>
        </a:p>
      </dgm:t>
    </dgm:pt>
    <dgm:pt modelId="{FD577A85-CE5E-4329-9DB1-EA661F48F619}">
      <dgm:prSet phldrT="[Text]" custT="1"/>
      <dgm:spPr/>
      <dgm:t>
        <a:bodyPr/>
        <a:lstStyle/>
        <a:p>
          <a:r>
            <a:rPr lang="fa-IR" sz="1800" dirty="0">
              <a:cs typeface="B Traffic" panose="00000400000000000000" pitchFamily="2" charset="-78"/>
            </a:rPr>
            <a:t>افزایش تقاضا برای محصولات مصرفی</a:t>
          </a:r>
          <a:endParaRPr lang="en-US" sz="1800" dirty="0">
            <a:cs typeface="B Traffic" panose="00000400000000000000" pitchFamily="2" charset="-78"/>
          </a:endParaRPr>
        </a:p>
      </dgm:t>
    </dgm:pt>
    <dgm:pt modelId="{27309FC1-E130-4202-9052-13990AD50B03}" type="parTrans" cxnId="{C715969F-FC39-42BB-8123-E5033738C48E}">
      <dgm:prSet/>
      <dgm:spPr/>
      <dgm:t>
        <a:bodyPr/>
        <a:lstStyle/>
        <a:p>
          <a:endParaRPr lang="en-US" sz="2000">
            <a:cs typeface="B Traffic" panose="00000400000000000000" pitchFamily="2" charset="-78"/>
          </a:endParaRPr>
        </a:p>
      </dgm:t>
    </dgm:pt>
    <dgm:pt modelId="{D7DE4DE9-0F5C-4240-8D68-8860B97C34AF}" type="sibTrans" cxnId="{C715969F-FC39-42BB-8123-E5033738C48E}">
      <dgm:prSet custT="1"/>
      <dgm:spPr/>
      <dgm:t>
        <a:bodyPr/>
        <a:lstStyle/>
        <a:p>
          <a:endParaRPr lang="en-US" sz="1400">
            <a:cs typeface="B Traffic" panose="00000400000000000000" pitchFamily="2" charset="-78"/>
          </a:endParaRPr>
        </a:p>
      </dgm:t>
    </dgm:pt>
    <dgm:pt modelId="{DB043EA6-43F7-41F6-A1C7-051E02A8E085}" type="pres">
      <dgm:prSet presAssocID="{3FF9429C-36D1-464D-A61B-1D1479DF52B5}" presName="Name0" presStyleCnt="0">
        <dgm:presLayoutVars>
          <dgm:dir/>
          <dgm:resizeHandles val="exact"/>
        </dgm:presLayoutVars>
      </dgm:prSet>
      <dgm:spPr/>
    </dgm:pt>
    <dgm:pt modelId="{957567E9-9572-4F9F-A529-E0CBF3109473}" type="pres">
      <dgm:prSet presAssocID="{A1108560-4BBF-4E13-B7B3-88F7731E92CA}" presName="node" presStyleLbl="node1" presStyleIdx="0" presStyleCnt="5">
        <dgm:presLayoutVars>
          <dgm:bulletEnabled val="1"/>
        </dgm:presLayoutVars>
      </dgm:prSet>
      <dgm:spPr/>
    </dgm:pt>
    <dgm:pt modelId="{1A486E73-6CAB-44DE-87DD-609BC15EEDB8}" type="pres">
      <dgm:prSet presAssocID="{9BD331F4-CE31-431A-8C70-F5B806ADCC47}" presName="sibTrans" presStyleLbl="sibTrans2D1" presStyleIdx="0" presStyleCnt="5"/>
      <dgm:spPr/>
    </dgm:pt>
    <dgm:pt modelId="{CD81A124-D8E0-4117-9637-E4EE7E63EFDB}" type="pres">
      <dgm:prSet presAssocID="{9BD331F4-CE31-431A-8C70-F5B806ADCC47}" presName="connectorText" presStyleLbl="sibTrans2D1" presStyleIdx="0" presStyleCnt="5"/>
      <dgm:spPr/>
    </dgm:pt>
    <dgm:pt modelId="{D3925684-794C-4BD3-849C-051F070B49FB}" type="pres">
      <dgm:prSet presAssocID="{38DDB0F8-DD16-4A34-81A6-8EF5B69DA566}" presName="node" presStyleLbl="node1" presStyleIdx="1" presStyleCnt="5">
        <dgm:presLayoutVars>
          <dgm:bulletEnabled val="1"/>
        </dgm:presLayoutVars>
      </dgm:prSet>
      <dgm:spPr/>
    </dgm:pt>
    <dgm:pt modelId="{60FECD06-8C76-4E9C-B8E1-04536D3DCBB4}" type="pres">
      <dgm:prSet presAssocID="{6E7E4364-4E0D-4874-A3A8-DC3EF3222570}" presName="sibTrans" presStyleLbl="sibTrans2D1" presStyleIdx="1" presStyleCnt="5"/>
      <dgm:spPr/>
    </dgm:pt>
    <dgm:pt modelId="{B81A0210-4343-40DA-B16C-C676498FDF9B}" type="pres">
      <dgm:prSet presAssocID="{6E7E4364-4E0D-4874-A3A8-DC3EF3222570}" presName="connectorText" presStyleLbl="sibTrans2D1" presStyleIdx="1" presStyleCnt="5"/>
      <dgm:spPr/>
    </dgm:pt>
    <dgm:pt modelId="{4957E65F-5284-4439-A79B-D9C2FED127A8}" type="pres">
      <dgm:prSet presAssocID="{0FB01DA2-54AF-4278-BBDD-B4FFA6105D89}" presName="node" presStyleLbl="node1" presStyleIdx="2" presStyleCnt="5">
        <dgm:presLayoutVars>
          <dgm:bulletEnabled val="1"/>
        </dgm:presLayoutVars>
      </dgm:prSet>
      <dgm:spPr/>
    </dgm:pt>
    <dgm:pt modelId="{8091F32B-1E34-46BB-B9F9-0D4C0EF49A5B}" type="pres">
      <dgm:prSet presAssocID="{FBA69AD9-3F32-405A-8062-D9B614EC68D4}" presName="sibTrans" presStyleLbl="sibTrans2D1" presStyleIdx="2" presStyleCnt="5"/>
      <dgm:spPr/>
    </dgm:pt>
    <dgm:pt modelId="{41256D93-DC6B-4699-847D-7CCFE13373B5}" type="pres">
      <dgm:prSet presAssocID="{FBA69AD9-3F32-405A-8062-D9B614EC68D4}" presName="connectorText" presStyleLbl="sibTrans2D1" presStyleIdx="2" presStyleCnt="5"/>
      <dgm:spPr/>
    </dgm:pt>
    <dgm:pt modelId="{6545CE53-90D9-422A-B1AA-95B827045B73}" type="pres">
      <dgm:prSet presAssocID="{654D6943-8F09-45E3-AA9D-F79861EBD24F}" presName="node" presStyleLbl="node1" presStyleIdx="3" presStyleCnt="5">
        <dgm:presLayoutVars>
          <dgm:bulletEnabled val="1"/>
        </dgm:presLayoutVars>
      </dgm:prSet>
      <dgm:spPr/>
    </dgm:pt>
    <dgm:pt modelId="{BDFD9497-31DE-48B8-A9F1-E25994C04EB7}" type="pres">
      <dgm:prSet presAssocID="{772123FE-0704-4150-8E56-C524111D2A95}" presName="sibTrans" presStyleLbl="sibTrans2D1" presStyleIdx="3" presStyleCnt="5"/>
      <dgm:spPr/>
    </dgm:pt>
    <dgm:pt modelId="{09DCAA3D-73A5-4FDB-AD45-231C718495C1}" type="pres">
      <dgm:prSet presAssocID="{772123FE-0704-4150-8E56-C524111D2A95}" presName="connectorText" presStyleLbl="sibTrans2D1" presStyleIdx="3" presStyleCnt="5"/>
      <dgm:spPr/>
    </dgm:pt>
    <dgm:pt modelId="{E1FBCFD9-4CD5-4F50-98DA-E4CB8AFBDD60}" type="pres">
      <dgm:prSet presAssocID="{FD577A85-CE5E-4329-9DB1-EA661F48F619}" presName="node" presStyleLbl="node1" presStyleIdx="4" presStyleCnt="5">
        <dgm:presLayoutVars>
          <dgm:bulletEnabled val="1"/>
        </dgm:presLayoutVars>
      </dgm:prSet>
      <dgm:spPr/>
    </dgm:pt>
    <dgm:pt modelId="{65844309-BF5C-4590-86E7-446F5171AC1C}" type="pres">
      <dgm:prSet presAssocID="{D7DE4DE9-0F5C-4240-8D68-8860B97C34AF}" presName="sibTrans" presStyleLbl="sibTrans2D1" presStyleIdx="4" presStyleCnt="5"/>
      <dgm:spPr/>
    </dgm:pt>
    <dgm:pt modelId="{994845AD-ED5C-46FA-9528-13C8B403AC1C}" type="pres">
      <dgm:prSet presAssocID="{D7DE4DE9-0F5C-4240-8D68-8860B97C34AF}" presName="connectorText" presStyleLbl="sibTrans2D1" presStyleIdx="4" presStyleCnt="5"/>
      <dgm:spPr/>
    </dgm:pt>
  </dgm:ptLst>
  <dgm:cxnLst>
    <dgm:cxn modelId="{3BB97811-7DAE-4F75-9906-8F6775A9D94A}" type="presOf" srcId="{6E7E4364-4E0D-4874-A3A8-DC3EF3222570}" destId="{B81A0210-4343-40DA-B16C-C676498FDF9B}" srcOrd="1" destOrd="0" presId="urn:microsoft.com/office/officeart/2005/8/layout/cycle7"/>
    <dgm:cxn modelId="{61FA06B1-7C13-42F0-AC9F-CD203A4C1EBB}" type="presOf" srcId="{D7DE4DE9-0F5C-4240-8D68-8860B97C34AF}" destId="{65844309-BF5C-4590-86E7-446F5171AC1C}" srcOrd="0" destOrd="0" presId="urn:microsoft.com/office/officeart/2005/8/layout/cycle7"/>
    <dgm:cxn modelId="{44F9EB43-6EA8-4BDB-8260-79B20A428101}" type="presOf" srcId="{A1108560-4BBF-4E13-B7B3-88F7731E92CA}" destId="{957567E9-9572-4F9F-A529-E0CBF3109473}" srcOrd="0" destOrd="0" presId="urn:microsoft.com/office/officeart/2005/8/layout/cycle7"/>
    <dgm:cxn modelId="{6C960AA1-39AB-425F-822E-ADF3CD8C50B0}" type="presOf" srcId="{FBA69AD9-3F32-405A-8062-D9B614EC68D4}" destId="{41256D93-DC6B-4699-847D-7CCFE13373B5}" srcOrd="1" destOrd="0" presId="urn:microsoft.com/office/officeart/2005/8/layout/cycle7"/>
    <dgm:cxn modelId="{CFB5A1BD-C8B3-4C0B-B3E0-DDA64D270917}" srcId="{3FF9429C-36D1-464D-A61B-1D1479DF52B5}" destId="{654D6943-8F09-45E3-AA9D-F79861EBD24F}" srcOrd="3" destOrd="0" parTransId="{1375C012-22B5-4083-929E-6DDFBB228A57}" sibTransId="{772123FE-0704-4150-8E56-C524111D2A95}"/>
    <dgm:cxn modelId="{FFE4357E-AD04-487C-8C02-0F951DBCFAAE}" type="presOf" srcId="{9BD331F4-CE31-431A-8C70-F5B806ADCC47}" destId="{1A486E73-6CAB-44DE-87DD-609BC15EEDB8}" srcOrd="0" destOrd="0" presId="urn:microsoft.com/office/officeart/2005/8/layout/cycle7"/>
    <dgm:cxn modelId="{6AD96494-240E-47D7-BCF7-CB2EA4B424C2}" type="presOf" srcId="{9BD331F4-CE31-431A-8C70-F5B806ADCC47}" destId="{CD81A124-D8E0-4117-9637-E4EE7E63EFDB}" srcOrd="1" destOrd="0" presId="urn:microsoft.com/office/officeart/2005/8/layout/cycle7"/>
    <dgm:cxn modelId="{5217DBC5-A749-4C2F-BF5C-2B5DAB0E9E5A}" srcId="{3FF9429C-36D1-464D-A61B-1D1479DF52B5}" destId="{38DDB0F8-DD16-4A34-81A6-8EF5B69DA566}" srcOrd="1" destOrd="0" parTransId="{39450FE8-D9A9-4836-AD16-D6B2DA05A57F}" sibTransId="{6E7E4364-4E0D-4874-A3A8-DC3EF3222570}"/>
    <dgm:cxn modelId="{C68B9DEC-6586-45CE-9C05-6E3E56423EE3}" type="presOf" srcId="{FD577A85-CE5E-4329-9DB1-EA661F48F619}" destId="{E1FBCFD9-4CD5-4F50-98DA-E4CB8AFBDD60}" srcOrd="0" destOrd="0" presId="urn:microsoft.com/office/officeart/2005/8/layout/cycle7"/>
    <dgm:cxn modelId="{3AC95DCB-AFB0-4912-8520-C2CD8100A917}" srcId="{3FF9429C-36D1-464D-A61B-1D1479DF52B5}" destId="{A1108560-4BBF-4E13-B7B3-88F7731E92CA}" srcOrd="0" destOrd="0" parTransId="{5AE59E84-1608-461A-93BA-077E4D97DB3B}" sibTransId="{9BD331F4-CE31-431A-8C70-F5B806ADCC47}"/>
    <dgm:cxn modelId="{264C970F-4E2E-40A1-9874-63FB146B3A3D}" type="presOf" srcId="{6E7E4364-4E0D-4874-A3A8-DC3EF3222570}" destId="{60FECD06-8C76-4E9C-B8E1-04536D3DCBB4}" srcOrd="0" destOrd="0" presId="urn:microsoft.com/office/officeart/2005/8/layout/cycle7"/>
    <dgm:cxn modelId="{C57EAAB3-0519-4F3E-9D97-6B083B2AFDBA}" srcId="{3FF9429C-36D1-464D-A61B-1D1479DF52B5}" destId="{0FB01DA2-54AF-4278-BBDD-B4FFA6105D89}" srcOrd="2" destOrd="0" parTransId="{B07C593C-6EEB-4FCF-8F96-6B370DDEF94A}" sibTransId="{FBA69AD9-3F32-405A-8062-D9B614EC68D4}"/>
    <dgm:cxn modelId="{1B659E3C-DD09-49D3-AA81-41F19FA9F6D9}" type="presOf" srcId="{38DDB0F8-DD16-4A34-81A6-8EF5B69DA566}" destId="{D3925684-794C-4BD3-849C-051F070B49FB}" srcOrd="0" destOrd="0" presId="urn:microsoft.com/office/officeart/2005/8/layout/cycle7"/>
    <dgm:cxn modelId="{9FDD0CAD-6575-4A8D-8F02-A17FBC92099D}" type="presOf" srcId="{3FF9429C-36D1-464D-A61B-1D1479DF52B5}" destId="{DB043EA6-43F7-41F6-A1C7-051E02A8E085}" srcOrd="0" destOrd="0" presId="urn:microsoft.com/office/officeart/2005/8/layout/cycle7"/>
    <dgm:cxn modelId="{B8627936-C86B-4CA7-B0F3-8A5107BDEF33}" type="presOf" srcId="{772123FE-0704-4150-8E56-C524111D2A95}" destId="{BDFD9497-31DE-48B8-A9F1-E25994C04EB7}" srcOrd="0" destOrd="0" presId="urn:microsoft.com/office/officeart/2005/8/layout/cycle7"/>
    <dgm:cxn modelId="{128EA188-1BAE-4644-B04D-18608B641814}" type="presOf" srcId="{772123FE-0704-4150-8E56-C524111D2A95}" destId="{09DCAA3D-73A5-4FDB-AD45-231C718495C1}" srcOrd="1" destOrd="0" presId="urn:microsoft.com/office/officeart/2005/8/layout/cycle7"/>
    <dgm:cxn modelId="{C715969F-FC39-42BB-8123-E5033738C48E}" srcId="{3FF9429C-36D1-464D-A61B-1D1479DF52B5}" destId="{FD577A85-CE5E-4329-9DB1-EA661F48F619}" srcOrd="4" destOrd="0" parTransId="{27309FC1-E130-4202-9052-13990AD50B03}" sibTransId="{D7DE4DE9-0F5C-4240-8D68-8860B97C34AF}"/>
    <dgm:cxn modelId="{D53121B7-6C61-4D41-9926-4DE47DA976E7}" type="presOf" srcId="{D7DE4DE9-0F5C-4240-8D68-8860B97C34AF}" destId="{994845AD-ED5C-46FA-9528-13C8B403AC1C}" srcOrd="1" destOrd="0" presId="urn:microsoft.com/office/officeart/2005/8/layout/cycle7"/>
    <dgm:cxn modelId="{588B4F7A-2912-4738-BCFB-62CAD175CD55}" type="presOf" srcId="{FBA69AD9-3F32-405A-8062-D9B614EC68D4}" destId="{8091F32B-1E34-46BB-B9F9-0D4C0EF49A5B}" srcOrd="0" destOrd="0" presId="urn:microsoft.com/office/officeart/2005/8/layout/cycle7"/>
    <dgm:cxn modelId="{A5D1AC83-1069-421A-9289-29EA18396DAE}" type="presOf" srcId="{654D6943-8F09-45E3-AA9D-F79861EBD24F}" destId="{6545CE53-90D9-422A-B1AA-95B827045B73}" srcOrd="0" destOrd="0" presId="urn:microsoft.com/office/officeart/2005/8/layout/cycle7"/>
    <dgm:cxn modelId="{880E7663-C070-4131-82AB-55000EF6F580}" type="presOf" srcId="{0FB01DA2-54AF-4278-BBDD-B4FFA6105D89}" destId="{4957E65F-5284-4439-A79B-D9C2FED127A8}" srcOrd="0" destOrd="0" presId="urn:microsoft.com/office/officeart/2005/8/layout/cycle7"/>
    <dgm:cxn modelId="{2389DF9D-E684-4FC2-AB63-CE6990F32F46}" type="presParOf" srcId="{DB043EA6-43F7-41F6-A1C7-051E02A8E085}" destId="{957567E9-9572-4F9F-A529-E0CBF3109473}" srcOrd="0" destOrd="0" presId="urn:microsoft.com/office/officeart/2005/8/layout/cycle7"/>
    <dgm:cxn modelId="{CDEEB8A9-9074-4BDE-AB3A-F5C9A04A416A}" type="presParOf" srcId="{DB043EA6-43F7-41F6-A1C7-051E02A8E085}" destId="{1A486E73-6CAB-44DE-87DD-609BC15EEDB8}" srcOrd="1" destOrd="0" presId="urn:microsoft.com/office/officeart/2005/8/layout/cycle7"/>
    <dgm:cxn modelId="{66A680A0-FF29-46E3-857C-3C24999CCA39}" type="presParOf" srcId="{1A486E73-6CAB-44DE-87DD-609BC15EEDB8}" destId="{CD81A124-D8E0-4117-9637-E4EE7E63EFDB}" srcOrd="0" destOrd="0" presId="urn:microsoft.com/office/officeart/2005/8/layout/cycle7"/>
    <dgm:cxn modelId="{543FDA6D-18E5-4D03-9C3E-D6267EFC3133}" type="presParOf" srcId="{DB043EA6-43F7-41F6-A1C7-051E02A8E085}" destId="{D3925684-794C-4BD3-849C-051F070B49FB}" srcOrd="2" destOrd="0" presId="urn:microsoft.com/office/officeart/2005/8/layout/cycle7"/>
    <dgm:cxn modelId="{0597FABE-77CA-4EB0-9CDB-3FFB90E1C025}" type="presParOf" srcId="{DB043EA6-43F7-41F6-A1C7-051E02A8E085}" destId="{60FECD06-8C76-4E9C-B8E1-04536D3DCBB4}" srcOrd="3" destOrd="0" presId="urn:microsoft.com/office/officeart/2005/8/layout/cycle7"/>
    <dgm:cxn modelId="{D1E02858-9D85-484D-9996-B42A3C60357C}" type="presParOf" srcId="{60FECD06-8C76-4E9C-B8E1-04536D3DCBB4}" destId="{B81A0210-4343-40DA-B16C-C676498FDF9B}" srcOrd="0" destOrd="0" presId="urn:microsoft.com/office/officeart/2005/8/layout/cycle7"/>
    <dgm:cxn modelId="{9E74E701-78E3-4841-9312-5C908CC0EFA3}" type="presParOf" srcId="{DB043EA6-43F7-41F6-A1C7-051E02A8E085}" destId="{4957E65F-5284-4439-A79B-D9C2FED127A8}" srcOrd="4" destOrd="0" presId="urn:microsoft.com/office/officeart/2005/8/layout/cycle7"/>
    <dgm:cxn modelId="{2CD3B665-5431-4B29-8883-EB31B5793867}" type="presParOf" srcId="{DB043EA6-43F7-41F6-A1C7-051E02A8E085}" destId="{8091F32B-1E34-46BB-B9F9-0D4C0EF49A5B}" srcOrd="5" destOrd="0" presId="urn:microsoft.com/office/officeart/2005/8/layout/cycle7"/>
    <dgm:cxn modelId="{7BAB79D4-7317-4BBB-8369-AAEB6CB4F1E7}" type="presParOf" srcId="{8091F32B-1E34-46BB-B9F9-0D4C0EF49A5B}" destId="{41256D93-DC6B-4699-847D-7CCFE13373B5}" srcOrd="0" destOrd="0" presId="urn:microsoft.com/office/officeart/2005/8/layout/cycle7"/>
    <dgm:cxn modelId="{BDDB5985-FED3-4E2A-A284-90CF40BA7FCB}" type="presParOf" srcId="{DB043EA6-43F7-41F6-A1C7-051E02A8E085}" destId="{6545CE53-90D9-422A-B1AA-95B827045B73}" srcOrd="6" destOrd="0" presId="urn:microsoft.com/office/officeart/2005/8/layout/cycle7"/>
    <dgm:cxn modelId="{87AFCC6A-B77F-4FA5-9E96-25CA45FBED15}" type="presParOf" srcId="{DB043EA6-43F7-41F6-A1C7-051E02A8E085}" destId="{BDFD9497-31DE-48B8-A9F1-E25994C04EB7}" srcOrd="7" destOrd="0" presId="urn:microsoft.com/office/officeart/2005/8/layout/cycle7"/>
    <dgm:cxn modelId="{2FA6715E-51DC-4298-AF38-6643D97CB44F}" type="presParOf" srcId="{BDFD9497-31DE-48B8-A9F1-E25994C04EB7}" destId="{09DCAA3D-73A5-4FDB-AD45-231C718495C1}" srcOrd="0" destOrd="0" presId="urn:microsoft.com/office/officeart/2005/8/layout/cycle7"/>
    <dgm:cxn modelId="{5A9E35B3-8174-4078-AD34-6B2B5C51F00E}" type="presParOf" srcId="{DB043EA6-43F7-41F6-A1C7-051E02A8E085}" destId="{E1FBCFD9-4CD5-4F50-98DA-E4CB8AFBDD60}" srcOrd="8" destOrd="0" presId="urn:microsoft.com/office/officeart/2005/8/layout/cycle7"/>
    <dgm:cxn modelId="{C58C6F5C-1439-4806-8E58-D417E76A87AD}" type="presParOf" srcId="{DB043EA6-43F7-41F6-A1C7-051E02A8E085}" destId="{65844309-BF5C-4590-86E7-446F5171AC1C}" srcOrd="9" destOrd="0" presId="urn:microsoft.com/office/officeart/2005/8/layout/cycle7"/>
    <dgm:cxn modelId="{A845EEB5-80E2-41CA-89AF-35F3202DC8FE}" type="presParOf" srcId="{65844309-BF5C-4590-86E7-446F5171AC1C}" destId="{994845AD-ED5C-46FA-9528-13C8B403AC1C}"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10B25-BAD1-4FA4-9A83-7959852877D5}">
      <dsp:nvSpPr>
        <dsp:cNvPr id="0" name=""/>
        <dsp:cNvSpPr/>
      </dsp:nvSpPr>
      <dsp:spPr>
        <a:xfrm>
          <a:off x="5153012" y="-937410"/>
          <a:ext cx="7293488" cy="7293488"/>
        </a:xfrm>
        <a:prstGeom prst="blockArc">
          <a:avLst>
            <a:gd name="adj1" fmla="val 8100000"/>
            <a:gd name="adj2" fmla="val 135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D6EBD3-350E-4B1A-A324-502E3B7EA563}">
      <dsp:nvSpPr>
        <dsp:cNvPr id="0" name=""/>
        <dsp:cNvSpPr/>
      </dsp:nvSpPr>
      <dsp:spPr>
        <a:xfrm>
          <a:off x="76582" y="285347"/>
          <a:ext cx="5808539" cy="57047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452816" bIns="60960" numCol="1" spcCol="1270" anchor="ctr" anchorCtr="0">
          <a:noAutofit/>
        </a:bodyPr>
        <a:lstStyle/>
        <a:p>
          <a:pPr marL="0" lvl="0" indent="0" algn="r" defTabSz="1066800">
            <a:lnSpc>
              <a:spcPct val="90000"/>
            </a:lnSpc>
            <a:spcBef>
              <a:spcPct val="0"/>
            </a:spcBef>
            <a:spcAft>
              <a:spcPct val="35000"/>
            </a:spcAft>
            <a:buNone/>
          </a:pPr>
          <a:r>
            <a:rPr lang="fa-IR" sz="2400" kern="1200" dirty="0">
              <a:cs typeface="B Traffic" panose="00000400000000000000" pitchFamily="2" charset="-78"/>
            </a:rPr>
            <a:t>1. جهانی شدن</a:t>
          </a:r>
          <a:endParaRPr lang="en-US" sz="2400" kern="1200" dirty="0">
            <a:cs typeface="B Traffic" panose="00000400000000000000" pitchFamily="2" charset="-78"/>
          </a:endParaRPr>
        </a:p>
      </dsp:txBody>
      <dsp:txXfrm>
        <a:off x="76582" y="285347"/>
        <a:ext cx="5808539" cy="570477"/>
      </dsp:txXfrm>
    </dsp:sp>
    <dsp:sp modelId="{A475E889-D900-4266-BC6D-375581D558CD}">
      <dsp:nvSpPr>
        <dsp:cNvPr id="0" name=""/>
        <dsp:cNvSpPr/>
      </dsp:nvSpPr>
      <dsp:spPr>
        <a:xfrm>
          <a:off x="5528573" y="214037"/>
          <a:ext cx="713096" cy="71309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360A2B9E-93C6-4F16-B81F-FE13B3B0EB2B}">
      <dsp:nvSpPr>
        <dsp:cNvPr id="0" name=""/>
        <dsp:cNvSpPr/>
      </dsp:nvSpPr>
      <dsp:spPr>
        <a:xfrm>
          <a:off x="76582" y="1140954"/>
          <a:ext cx="5339283" cy="57047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452816" bIns="60960" numCol="1" spcCol="1270" anchor="ctr" anchorCtr="0">
          <a:noAutofit/>
        </a:bodyPr>
        <a:lstStyle/>
        <a:p>
          <a:pPr marL="0" lvl="0" indent="0" algn="r" defTabSz="1066800">
            <a:lnSpc>
              <a:spcPct val="90000"/>
            </a:lnSpc>
            <a:spcBef>
              <a:spcPct val="0"/>
            </a:spcBef>
            <a:spcAft>
              <a:spcPct val="35000"/>
            </a:spcAft>
            <a:buNone/>
          </a:pPr>
          <a:r>
            <a:rPr lang="fa-IR" sz="2400" kern="1200" dirty="0">
              <a:cs typeface="B Traffic" panose="00000400000000000000" pitchFamily="2" charset="-78"/>
            </a:rPr>
            <a:t>2. تغییرات جمعیتی</a:t>
          </a:r>
          <a:endParaRPr lang="en-US" sz="2400" kern="1200" dirty="0">
            <a:cs typeface="B Traffic" panose="00000400000000000000" pitchFamily="2" charset="-78"/>
          </a:endParaRPr>
        </a:p>
      </dsp:txBody>
      <dsp:txXfrm>
        <a:off x="76582" y="1140954"/>
        <a:ext cx="5339283" cy="570477"/>
      </dsp:txXfrm>
    </dsp:sp>
    <dsp:sp modelId="{4BB804AB-58BE-48DE-86C7-256AEA31C2B9}">
      <dsp:nvSpPr>
        <dsp:cNvPr id="0" name=""/>
        <dsp:cNvSpPr/>
      </dsp:nvSpPr>
      <dsp:spPr>
        <a:xfrm>
          <a:off x="5059316" y="1069644"/>
          <a:ext cx="713096" cy="71309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3CFFAC04-5E72-479F-A8DB-F9F65C3FA8F3}">
      <dsp:nvSpPr>
        <dsp:cNvPr id="0" name=""/>
        <dsp:cNvSpPr/>
      </dsp:nvSpPr>
      <dsp:spPr>
        <a:xfrm>
          <a:off x="76582" y="1996562"/>
          <a:ext cx="5124703" cy="57047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452816" bIns="60960" numCol="1" spcCol="1270" anchor="ctr" anchorCtr="0">
          <a:noAutofit/>
        </a:bodyPr>
        <a:lstStyle/>
        <a:p>
          <a:pPr marL="0" lvl="0" indent="0" algn="r" defTabSz="1066800">
            <a:lnSpc>
              <a:spcPct val="90000"/>
            </a:lnSpc>
            <a:spcBef>
              <a:spcPct val="0"/>
            </a:spcBef>
            <a:spcAft>
              <a:spcPct val="35000"/>
            </a:spcAft>
            <a:buNone/>
          </a:pPr>
          <a:r>
            <a:rPr lang="fa-IR" sz="2400" kern="1200" dirty="0">
              <a:cs typeface="B Traffic" panose="00000400000000000000" pitchFamily="2" charset="-78"/>
            </a:rPr>
            <a:t>3. شهرنشینی</a:t>
          </a:r>
          <a:endParaRPr lang="en-US" sz="2400" kern="1200" dirty="0">
            <a:cs typeface="B Traffic" panose="00000400000000000000" pitchFamily="2" charset="-78"/>
          </a:endParaRPr>
        </a:p>
      </dsp:txBody>
      <dsp:txXfrm>
        <a:off x="76582" y="1996562"/>
        <a:ext cx="5124703" cy="570477"/>
      </dsp:txXfrm>
    </dsp:sp>
    <dsp:sp modelId="{F34C7787-59F4-4F44-8D37-761A1A814F59}">
      <dsp:nvSpPr>
        <dsp:cNvPr id="0" name=""/>
        <dsp:cNvSpPr/>
      </dsp:nvSpPr>
      <dsp:spPr>
        <a:xfrm>
          <a:off x="4844737" y="1925252"/>
          <a:ext cx="713096" cy="71309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C39EC8F0-EE36-4190-A3AF-7E7830FD87A1}">
      <dsp:nvSpPr>
        <dsp:cNvPr id="0" name=""/>
        <dsp:cNvSpPr/>
      </dsp:nvSpPr>
      <dsp:spPr>
        <a:xfrm>
          <a:off x="76582" y="2851627"/>
          <a:ext cx="5124703" cy="57047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452816" bIns="6096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B Traffic" panose="00000400000000000000" pitchFamily="2" charset="-78"/>
            </a:rPr>
            <a:t>4. سرعت گرفتن چرخه عمر محصولات</a:t>
          </a:r>
          <a:endParaRPr lang="en-US" sz="2400" kern="1200" dirty="0">
            <a:cs typeface="B Traffic" panose="00000400000000000000" pitchFamily="2" charset="-78"/>
          </a:endParaRPr>
        </a:p>
      </dsp:txBody>
      <dsp:txXfrm>
        <a:off x="76582" y="2851627"/>
        <a:ext cx="5124703" cy="570477"/>
      </dsp:txXfrm>
    </dsp:sp>
    <dsp:sp modelId="{D814434C-BE9B-457C-BB80-EDC7ECBF8C9E}">
      <dsp:nvSpPr>
        <dsp:cNvPr id="0" name=""/>
        <dsp:cNvSpPr/>
      </dsp:nvSpPr>
      <dsp:spPr>
        <a:xfrm>
          <a:off x="4844737" y="2780318"/>
          <a:ext cx="713096" cy="71309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2A27F743-D813-4E11-8EF8-C51D1705A234}">
      <dsp:nvSpPr>
        <dsp:cNvPr id="0" name=""/>
        <dsp:cNvSpPr/>
      </dsp:nvSpPr>
      <dsp:spPr>
        <a:xfrm>
          <a:off x="76582" y="3707235"/>
          <a:ext cx="5339283" cy="57047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452816" bIns="6096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B Traffic" panose="00000400000000000000" pitchFamily="2" charset="-78"/>
            </a:rPr>
            <a:t>5. تغییر عادت مصرف کنندگان</a:t>
          </a:r>
          <a:endParaRPr lang="en-US" sz="2400" kern="1200" dirty="0">
            <a:cs typeface="B Traffic" panose="00000400000000000000" pitchFamily="2" charset="-78"/>
          </a:endParaRPr>
        </a:p>
      </dsp:txBody>
      <dsp:txXfrm>
        <a:off x="76582" y="3707235"/>
        <a:ext cx="5339283" cy="570477"/>
      </dsp:txXfrm>
    </dsp:sp>
    <dsp:sp modelId="{396E42CA-0751-47DB-BCB9-A9B3DE0D31CA}">
      <dsp:nvSpPr>
        <dsp:cNvPr id="0" name=""/>
        <dsp:cNvSpPr/>
      </dsp:nvSpPr>
      <dsp:spPr>
        <a:xfrm>
          <a:off x="5059316" y="3635925"/>
          <a:ext cx="713096" cy="71309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39539CCF-7F0C-41EC-AC38-C273FE198390}">
      <dsp:nvSpPr>
        <dsp:cNvPr id="0" name=""/>
        <dsp:cNvSpPr/>
      </dsp:nvSpPr>
      <dsp:spPr>
        <a:xfrm>
          <a:off x="76582" y="4562842"/>
          <a:ext cx="5808539" cy="57047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452816" bIns="6096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B Traffic" panose="00000400000000000000" pitchFamily="2" charset="-78"/>
            </a:rPr>
            <a:t>6. روند سیاست های صنعتی</a:t>
          </a:r>
          <a:endParaRPr lang="en-US" sz="2400" kern="1200" dirty="0">
            <a:cs typeface="B Traffic" panose="00000400000000000000" pitchFamily="2" charset="-78"/>
          </a:endParaRPr>
        </a:p>
      </dsp:txBody>
      <dsp:txXfrm>
        <a:off x="76582" y="4562842"/>
        <a:ext cx="5808539" cy="570477"/>
      </dsp:txXfrm>
    </dsp:sp>
    <dsp:sp modelId="{AFCE7A0B-1E9E-4FBD-B119-DA0FAA399AFB}">
      <dsp:nvSpPr>
        <dsp:cNvPr id="0" name=""/>
        <dsp:cNvSpPr/>
      </dsp:nvSpPr>
      <dsp:spPr>
        <a:xfrm>
          <a:off x="5528573" y="4491533"/>
          <a:ext cx="713096" cy="713096"/>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B3A08-8407-4605-A58A-CA63E6B4C996}">
      <dsp:nvSpPr>
        <dsp:cNvPr id="0" name=""/>
        <dsp:cNvSpPr/>
      </dsp:nvSpPr>
      <dsp:spPr>
        <a:xfrm>
          <a:off x="5939234" y="661"/>
          <a:ext cx="2083593" cy="1250156"/>
        </a:xfrm>
        <a:prstGeom prst="roundRect">
          <a:avLst>
            <a:gd name="adj" fmla="val 10000"/>
          </a:avLst>
        </a:prstGeom>
        <a:solidFill>
          <a:srgbClr val="00B0F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a-IR" sz="2000" kern="1200" dirty="0">
              <a:cs typeface="B Traffic" panose="00000400000000000000" pitchFamily="2" charset="-78"/>
            </a:rPr>
            <a:t>بنابراین...</a:t>
          </a:r>
          <a:endParaRPr lang="en-US" sz="2000" kern="1200" dirty="0">
            <a:cs typeface="B Traffic" panose="00000400000000000000" pitchFamily="2" charset="-78"/>
          </a:endParaRPr>
        </a:p>
      </dsp:txBody>
      <dsp:txXfrm>
        <a:off x="5975850" y="37277"/>
        <a:ext cx="2010361" cy="1176924"/>
      </dsp:txXfrm>
    </dsp:sp>
    <dsp:sp modelId="{96594EC6-6112-4BAD-9310-4B9C68BCB1D0}">
      <dsp:nvSpPr>
        <dsp:cNvPr id="0" name=""/>
        <dsp:cNvSpPr/>
      </dsp:nvSpPr>
      <dsp:spPr>
        <a:xfrm rot="10800000">
          <a:off x="5314156" y="367374"/>
          <a:ext cx="441721" cy="516731"/>
        </a:xfrm>
        <a:prstGeom prst="rightArrow">
          <a:avLst>
            <a:gd name="adj1" fmla="val 60000"/>
            <a:gd name="adj2" fmla="val 50000"/>
          </a:avLst>
        </a:prstGeom>
        <a:solidFill>
          <a:srgbClr val="00B0F0"/>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cs typeface="B Traffic" panose="00000400000000000000" pitchFamily="2" charset="-78"/>
          </a:endParaRPr>
        </a:p>
      </dsp:txBody>
      <dsp:txXfrm rot="10800000">
        <a:off x="5446672" y="470720"/>
        <a:ext cx="309205" cy="310039"/>
      </dsp:txXfrm>
    </dsp:sp>
    <dsp:sp modelId="{BAF4EDD2-1E5D-4E3C-B78A-D2D454A1CE0E}">
      <dsp:nvSpPr>
        <dsp:cNvPr id="0" name=""/>
        <dsp:cNvSpPr/>
      </dsp:nvSpPr>
      <dsp:spPr>
        <a:xfrm>
          <a:off x="3022203" y="661"/>
          <a:ext cx="2083593" cy="125015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a-IR" sz="1600" kern="1200" dirty="0">
              <a:cs typeface="B Traffic" panose="00000400000000000000" pitchFamily="2" charset="-78"/>
            </a:rPr>
            <a:t>کشورهای در حال توسعه در بخش‌های ارزش آفرین متمرکز می‌شوند</a:t>
          </a:r>
          <a:endParaRPr lang="en-US" sz="1600" kern="1200" dirty="0">
            <a:cs typeface="B Traffic" panose="00000400000000000000" pitchFamily="2" charset="-78"/>
          </a:endParaRPr>
        </a:p>
      </dsp:txBody>
      <dsp:txXfrm>
        <a:off x="3058819" y="37277"/>
        <a:ext cx="2010361" cy="1176924"/>
      </dsp:txXfrm>
    </dsp:sp>
    <dsp:sp modelId="{B06A1E67-9E4B-4BB7-BC85-336742B736B9}">
      <dsp:nvSpPr>
        <dsp:cNvPr id="0" name=""/>
        <dsp:cNvSpPr/>
      </dsp:nvSpPr>
      <dsp:spPr>
        <a:xfrm rot="10800000">
          <a:off x="2397125" y="367374"/>
          <a:ext cx="441721" cy="516731"/>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cs typeface="B Traffic" panose="00000400000000000000" pitchFamily="2" charset="-78"/>
          </a:endParaRPr>
        </a:p>
      </dsp:txBody>
      <dsp:txXfrm rot="10800000">
        <a:off x="2529641" y="470720"/>
        <a:ext cx="309205" cy="310039"/>
      </dsp:txXfrm>
    </dsp:sp>
    <dsp:sp modelId="{C77760A0-AC6A-4DBB-94D3-CF7FF11CBE53}">
      <dsp:nvSpPr>
        <dsp:cNvPr id="0" name=""/>
        <dsp:cNvSpPr/>
      </dsp:nvSpPr>
      <dsp:spPr>
        <a:xfrm>
          <a:off x="105171" y="661"/>
          <a:ext cx="2083593" cy="125015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a-IR" sz="1600" kern="1200" dirty="0">
              <a:cs typeface="B Traffic" panose="00000400000000000000" pitchFamily="2" charset="-78"/>
            </a:rPr>
            <a:t>کشورهای در حال توسعه به بخش‌های کاربر و کمتر ارزش آفرین توجه دارند </a:t>
          </a:r>
          <a:endParaRPr lang="en-US" sz="1600" kern="1200" dirty="0">
            <a:cs typeface="B Traffic" panose="00000400000000000000" pitchFamily="2" charset="-78"/>
          </a:endParaRPr>
        </a:p>
      </dsp:txBody>
      <dsp:txXfrm>
        <a:off x="141787" y="37277"/>
        <a:ext cx="2010361" cy="1176924"/>
      </dsp:txXfrm>
    </dsp:sp>
    <dsp:sp modelId="{C18A4D01-6A4F-4539-8DE1-A28E8568854D}">
      <dsp:nvSpPr>
        <dsp:cNvPr id="0" name=""/>
        <dsp:cNvSpPr/>
      </dsp:nvSpPr>
      <dsp:spPr>
        <a:xfrm rot="5400000">
          <a:off x="926107" y="1396669"/>
          <a:ext cx="441721" cy="516731"/>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cs typeface="B Traffic" panose="00000400000000000000" pitchFamily="2" charset="-78"/>
          </a:endParaRPr>
        </a:p>
      </dsp:txBody>
      <dsp:txXfrm rot="-5400000">
        <a:off x="991948" y="1434174"/>
        <a:ext cx="310039" cy="309205"/>
      </dsp:txXfrm>
    </dsp:sp>
    <dsp:sp modelId="{BB062C3A-6E67-4042-A4B5-798BF431A82D}">
      <dsp:nvSpPr>
        <dsp:cNvPr id="0" name=""/>
        <dsp:cNvSpPr/>
      </dsp:nvSpPr>
      <dsp:spPr>
        <a:xfrm>
          <a:off x="105171" y="2084255"/>
          <a:ext cx="2083593" cy="1250156"/>
        </a:xfrm>
        <a:prstGeom prst="roundRect">
          <a:avLst>
            <a:gd name="adj" fmla="val 10000"/>
          </a:avLst>
        </a:prstGeom>
        <a:solidFill>
          <a:srgbClr val="FF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a-IR" sz="2000" kern="1200" dirty="0">
              <a:cs typeface="B Traffic" panose="00000400000000000000" pitchFamily="2" charset="-78"/>
            </a:rPr>
            <a:t>اما...</a:t>
          </a:r>
          <a:endParaRPr lang="en-US" sz="2000" kern="1200" dirty="0">
            <a:cs typeface="B Traffic" panose="00000400000000000000" pitchFamily="2" charset="-78"/>
          </a:endParaRPr>
        </a:p>
      </dsp:txBody>
      <dsp:txXfrm>
        <a:off x="141787" y="2120871"/>
        <a:ext cx="2010361" cy="1176924"/>
      </dsp:txXfrm>
    </dsp:sp>
    <dsp:sp modelId="{F9081DFE-68EA-4B85-9781-DC1652D3BCA0}">
      <dsp:nvSpPr>
        <dsp:cNvPr id="0" name=""/>
        <dsp:cNvSpPr/>
      </dsp:nvSpPr>
      <dsp:spPr>
        <a:xfrm>
          <a:off x="2372121" y="2450967"/>
          <a:ext cx="441721" cy="516731"/>
        </a:xfrm>
        <a:prstGeom prst="rightArrow">
          <a:avLst>
            <a:gd name="adj1" fmla="val 60000"/>
            <a:gd name="adj2" fmla="val 50000"/>
          </a:avLst>
        </a:prstGeom>
        <a:solidFill>
          <a:srgbClr val="FF0000"/>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cs typeface="B Traffic" panose="00000400000000000000" pitchFamily="2" charset="-78"/>
          </a:endParaRPr>
        </a:p>
      </dsp:txBody>
      <dsp:txXfrm>
        <a:off x="2372121" y="2554313"/>
        <a:ext cx="309205" cy="310039"/>
      </dsp:txXfrm>
    </dsp:sp>
    <dsp:sp modelId="{6A5FB4E7-5589-44B1-9E5A-904350CAC2EE}">
      <dsp:nvSpPr>
        <dsp:cNvPr id="0" name=""/>
        <dsp:cNvSpPr/>
      </dsp:nvSpPr>
      <dsp:spPr>
        <a:xfrm>
          <a:off x="3022203" y="2084255"/>
          <a:ext cx="2083593" cy="1250156"/>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fa-IR" sz="1600" kern="1200" dirty="0">
              <a:cs typeface="B Traffic" panose="00000400000000000000" pitchFamily="2" charset="-78"/>
            </a:rPr>
            <a:t>هم اکنون پروژه‌های </a:t>
          </a:r>
          <a:r>
            <a:rPr lang="en-US" sz="1600" kern="1200" dirty="0">
              <a:cs typeface="B Traffic" panose="00000400000000000000" pitchFamily="2" charset="-78"/>
            </a:rPr>
            <a:t>R&amp;D</a:t>
          </a:r>
          <a:r>
            <a:rPr lang="fa-IR" sz="1600" kern="1200" dirty="0">
              <a:cs typeface="B Traffic" panose="00000400000000000000" pitchFamily="2" charset="-78"/>
            </a:rPr>
            <a:t> نیز برون سپاری می‌شوند</a:t>
          </a:r>
          <a:endParaRPr lang="en-US" sz="1600" kern="1200" dirty="0">
            <a:cs typeface="B Traffic" panose="00000400000000000000" pitchFamily="2" charset="-78"/>
          </a:endParaRPr>
        </a:p>
      </dsp:txBody>
      <dsp:txXfrm>
        <a:off x="3058819" y="2120871"/>
        <a:ext cx="2010361" cy="1176924"/>
      </dsp:txXfrm>
    </dsp:sp>
    <dsp:sp modelId="{89028780-E274-4999-BA20-68D8758DA2D6}">
      <dsp:nvSpPr>
        <dsp:cNvPr id="0" name=""/>
        <dsp:cNvSpPr/>
      </dsp:nvSpPr>
      <dsp:spPr>
        <a:xfrm>
          <a:off x="5289153" y="2450967"/>
          <a:ext cx="441721" cy="516731"/>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cs typeface="B Traffic" panose="00000400000000000000" pitchFamily="2" charset="-78"/>
          </a:endParaRPr>
        </a:p>
      </dsp:txBody>
      <dsp:txXfrm>
        <a:off x="5289153" y="2554313"/>
        <a:ext cx="309205" cy="310039"/>
      </dsp:txXfrm>
    </dsp:sp>
    <dsp:sp modelId="{E6AACA09-AA9E-43DB-9C52-F7073A6C1CE5}">
      <dsp:nvSpPr>
        <dsp:cNvPr id="0" name=""/>
        <dsp:cNvSpPr/>
      </dsp:nvSpPr>
      <dsp:spPr>
        <a:xfrm>
          <a:off x="5939234" y="2084255"/>
          <a:ext cx="2083593" cy="125015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fa-IR" sz="1600" kern="1200" dirty="0">
              <a:cs typeface="B Traffic" panose="00000400000000000000" pitchFamily="2" charset="-78"/>
            </a:rPr>
            <a:t>بسیاری از کشورهای در حال توسعه مشغول مطالعات </a:t>
          </a:r>
          <a:r>
            <a:rPr lang="en-US" sz="1600" kern="1200" dirty="0">
              <a:cs typeface="B Traffic" panose="00000400000000000000" pitchFamily="2" charset="-78"/>
            </a:rPr>
            <a:t>R&amp;D</a:t>
          </a:r>
          <a:r>
            <a:rPr lang="fa-IR" sz="1600" kern="1200" dirty="0">
              <a:cs typeface="B Traffic" panose="00000400000000000000" pitchFamily="2" charset="-78"/>
            </a:rPr>
            <a:t>کشورهای توسعه یافته هستند</a:t>
          </a:r>
          <a:endParaRPr lang="en-US" sz="1600" kern="1200" dirty="0">
            <a:cs typeface="B Traffic" panose="00000400000000000000" pitchFamily="2" charset="-78"/>
          </a:endParaRPr>
        </a:p>
      </dsp:txBody>
      <dsp:txXfrm>
        <a:off x="5975850" y="2120871"/>
        <a:ext cx="2010361" cy="1176924"/>
      </dsp:txXfrm>
    </dsp:sp>
    <dsp:sp modelId="{C31893B4-79E8-4965-90D3-1C095DABED94}">
      <dsp:nvSpPr>
        <dsp:cNvPr id="0" name=""/>
        <dsp:cNvSpPr/>
      </dsp:nvSpPr>
      <dsp:spPr>
        <a:xfrm rot="5400000">
          <a:off x="6760170" y="3480263"/>
          <a:ext cx="441721" cy="516731"/>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cs typeface="B Traffic" panose="00000400000000000000" pitchFamily="2" charset="-78"/>
          </a:endParaRPr>
        </a:p>
      </dsp:txBody>
      <dsp:txXfrm rot="-5400000">
        <a:off x="6826011" y="3517768"/>
        <a:ext cx="310039" cy="309205"/>
      </dsp:txXfrm>
    </dsp:sp>
    <dsp:sp modelId="{E25FADF8-C1FE-401C-9297-940479023BB3}">
      <dsp:nvSpPr>
        <dsp:cNvPr id="0" name=""/>
        <dsp:cNvSpPr/>
      </dsp:nvSpPr>
      <dsp:spPr>
        <a:xfrm>
          <a:off x="5939234" y="4167849"/>
          <a:ext cx="2083593" cy="125015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fa-IR" sz="2000" kern="1200" dirty="0">
              <a:cs typeface="B Traffic" panose="00000400000000000000" pitchFamily="2" charset="-78"/>
            </a:rPr>
            <a:t>یک چالش آینده:</a:t>
          </a:r>
          <a:endParaRPr lang="en-US" sz="2000" kern="1200" dirty="0">
            <a:cs typeface="B Traffic" panose="00000400000000000000" pitchFamily="2" charset="-78"/>
          </a:endParaRPr>
        </a:p>
      </dsp:txBody>
      <dsp:txXfrm>
        <a:off x="5975850" y="4204465"/>
        <a:ext cx="2010361" cy="1176924"/>
      </dsp:txXfrm>
    </dsp:sp>
    <dsp:sp modelId="{E616691E-CF1A-4A88-82C4-E13DAE1599A1}">
      <dsp:nvSpPr>
        <dsp:cNvPr id="0" name=""/>
        <dsp:cNvSpPr/>
      </dsp:nvSpPr>
      <dsp:spPr>
        <a:xfrm rot="10800000">
          <a:off x="5314156" y="4534561"/>
          <a:ext cx="441721" cy="516731"/>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cs typeface="B Traffic" panose="00000400000000000000" pitchFamily="2" charset="-78"/>
          </a:endParaRPr>
        </a:p>
      </dsp:txBody>
      <dsp:txXfrm rot="10800000">
        <a:off x="5446672" y="4637907"/>
        <a:ext cx="309205" cy="310039"/>
      </dsp:txXfrm>
    </dsp:sp>
    <dsp:sp modelId="{00EFE8FA-850D-412F-8D79-466A77323E63}">
      <dsp:nvSpPr>
        <dsp:cNvPr id="0" name=""/>
        <dsp:cNvSpPr/>
      </dsp:nvSpPr>
      <dsp:spPr>
        <a:xfrm>
          <a:off x="3022203" y="4167849"/>
          <a:ext cx="2083593" cy="125015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fa-IR" sz="1600" kern="1200" dirty="0">
              <a:cs typeface="B Traffic" panose="00000400000000000000" pitchFamily="2" charset="-78"/>
            </a:rPr>
            <a:t>وضعیت رقابت پذیری فعالیت‌های صنعتی کشورهای توسعه یافته</a:t>
          </a:r>
          <a:endParaRPr lang="en-US" sz="1600" kern="1200" dirty="0">
            <a:cs typeface="B Traffic" panose="00000400000000000000" pitchFamily="2" charset="-78"/>
          </a:endParaRPr>
        </a:p>
      </dsp:txBody>
      <dsp:txXfrm>
        <a:off x="3058819" y="4204465"/>
        <a:ext cx="2010361" cy="11769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B2E3A-740A-470F-BEBB-5376E9C50F2E}">
      <dsp:nvSpPr>
        <dsp:cNvPr id="0" name=""/>
        <dsp:cNvSpPr/>
      </dsp:nvSpPr>
      <dsp:spPr>
        <a:xfrm rot="5400000">
          <a:off x="3640753" y="103023"/>
          <a:ext cx="1525763" cy="1327414"/>
        </a:xfrm>
        <a:prstGeom prst="hexagon">
          <a:avLst>
            <a:gd name="adj" fmla="val 25000"/>
            <a:gd name="vf" fmla="val 11547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a-IR" sz="2400" kern="1200" dirty="0">
              <a:cs typeface="B Traffic" panose="00000400000000000000" pitchFamily="2" charset="-78"/>
            </a:rPr>
            <a:t>چین</a:t>
          </a:r>
          <a:endParaRPr lang="en-US" sz="2400" kern="1200" dirty="0">
            <a:cs typeface="B Traffic" panose="00000400000000000000" pitchFamily="2" charset="-78"/>
          </a:endParaRPr>
        </a:p>
      </dsp:txBody>
      <dsp:txXfrm rot="-5400000">
        <a:off x="3946782" y="241614"/>
        <a:ext cx="913704" cy="1050233"/>
      </dsp:txXfrm>
    </dsp:sp>
    <dsp:sp modelId="{E3812729-0472-4BF3-A0DD-D70B28D57D3B}">
      <dsp:nvSpPr>
        <dsp:cNvPr id="0" name=""/>
        <dsp:cNvSpPr/>
      </dsp:nvSpPr>
      <dsp:spPr>
        <a:xfrm>
          <a:off x="5107622" y="309001"/>
          <a:ext cx="1702752" cy="915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a-IR" sz="1700" kern="1200">
              <a:cs typeface="B Traffic" panose="00000400000000000000" pitchFamily="2" charset="-78"/>
            </a:rPr>
            <a:t>در زمینه محصولات صنعتی مهارت محور</a:t>
          </a:r>
          <a:endParaRPr lang="en-US" sz="1700" kern="1200" dirty="0">
            <a:cs typeface="B Traffic" panose="00000400000000000000" pitchFamily="2" charset="-78"/>
          </a:endParaRPr>
        </a:p>
      </dsp:txBody>
      <dsp:txXfrm>
        <a:off x="5107622" y="309001"/>
        <a:ext cx="1702752" cy="915458"/>
      </dsp:txXfrm>
    </dsp:sp>
    <dsp:sp modelId="{B9926E91-D87C-42E1-A171-1B8DD4E73A70}">
      <dsp:nvSpPr>
        <dsp:cNvPr id="0" name=""/>
        <dsp:cNvSpPr/>
      </dsp:nvSpPr>
      <dsp:spPr>
        <a:xfrm rot="5400000">
          <a:off x="2207145" y="103023"/>
          <a:ext cx="1525763" cy="1327414"/>
        </a:xfrm>
        <a:prstGeom prst="hexagon">
          <a:avLst>
            <a:gd name="adj" fmla="val 25000"/>
            <a:gd name="vf" fmla="val 11547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cs typeface="B Traffic" panose="00000400000000000000" pitchFamily="2" charset="-78"/>
          </a:endParaRPr>
        </a:p>
      </dsp:txBody>
      <dsp:txXfrm rot="-5400000">
        <a:off x="2513174" y="241614"/>
        <a:ext cx="913704" cy="1050233"/>
      </dsp:txXfrm>
    </dsp:sp>
    <dsp:sp modelId="{87A1C964-FAB8-4804-ACBD-90D1C95551BC}">
      <dsp:nvSpPr>
        <dsp:cNvPr id="0" name=""/>
        <dsp:cNvSpPr/>
      </dsp:nvSpPr>
      <dsp:spPr>
        <a:xfrm rot="5400000">
          <a:off x="2921202" y="1398092"/>
          <a:ext cx="1525763" cy="1327414"/>
        </a:xfrm>
        <a:prstGeom prst="hexagon">
          <a:avLst>
            <a:gd name="adj" fmla="val 25000"/>
            <a:gd name="vf" fmla="val 11547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a-IR" sz="2400" kern="1200" dirty="0">
              <a:cs typeface="B Traffic" panose="00000400000000000000" pitchFamily="2" charset="-78"/>
            </a:rPr>
            <a:t>برزیل </a:t>
          </a:r>
          <a:endParaRPr lang="en-US" sz="2400" kern="1200" dirty="0">
            <a:cs typeface="B Traffic" panose="00000400000000000000" pitchFamily="2" charset="-78"/>
          </a:endParaRPr>
        </a:p>
      </dsp:txBody>
      <dsp:txXfrm rot="-5400000">
        <a:off x="3227231" y="1536683"/>
        <a:ext cx="913704" cy="1050233"/>
      </dsp:txXfrm>
    </dsp:sp>
    <dsp:sp modelId="{B5E2D247-AAFE-4B5C-84DC-D89A3219CAF1}">
      <dsp:nvSpPr>
        <dsp:cNvPr id="0" name=""/>
        <dsp:cNvSpPr/>
      </dsp:nvSpPr>
      <dsp:spPr>
        <a:xfrm>
          <a:off x="1317625" y="1604070"/>
          <a:ext cx="1647825" cy="915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r" defTabSz="755650">
            <a:lnSpc>
              <a:spcPct val="90000"/>
            </a:lnSpc>
            <a:spcBef>
              <a:spcPct val="0"/>
            </a:spcBef>
            <a:spcAft>
              <a:spcPct val="35000"/>
            </a:spcAft>
            <a:buNone/>
          </a:pPr>
          <a:r>
            <a:rPr lang="fa-IR" sz="1700" kern="1200" dirty="0">
              <a:cs typeface="B Traffic" panose="00000400000000000000" pitchFamily="2" charset="-78"/>
            </a:rPr>
            <a:t>در زمینه محصولات کشاورزی</a:t>
          </a:r>
          <a:endParaRPr lang="en-US" sz="1700" kern="1200" dirty="0">
            <a:cs typeface="B Traffic" panose="00000400000000000000" pitchFamily="2" charset="-78"/>
          </a:endParaRPr>
        </a:p>
      </dsp:txBody>
      <dsp:txXfrm>
        <a:off x="1317625" y="1604070"/>
        <a:ext cx="1647825" cy="915458"/>
      </dsp:txXfrm>
    </dsp:sp>
    <dsp:sp modelId="{A07EF5BB-FFFA-4948-9F4B-CE352B5470CD}">
      <dsp:nvSpPr>
        <dsp:cNvPr id="0" name=""/>
        <dsp:cNvSpPr/>
      </dsp:nvSpPr>
      <dsp:spPr>
        <a:xfrm rot="5400000">
          <a:off x="4354810" y="1398092"/>
          <a:ext cx="1525763" cy="1327414"/>
        </a:xfrm>
        <a:prstGeom prst="hexagon">
          <a:avLst>
            <a:gd name="adj" fmla="val 25000"/>
            <a:gd name="vf" fmla="val 11547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cs typeface="B Traffic" panose="00000400000000000000" pitchFamily="2" charset="-78"/>
          </a:endParaRPr>
        </a:p>
      </dsp:txBody>
      <dsp:txXfrm rot="-5400000">
        <a:off x="4660839" y="1536683"/>
        <a:ext cx="913704" cy="1050233"/>
      </dsp:txXfrm>
    </dsp:sp>
    <dsp:sp modelId="{C3992AD6-C741-40F8-AECF-BBDDAEB42A8D}">
      <dsp:nvSpPr>
        <dsp:cNvPr id="0" name=""/>
        <dsp:cNvSpPr/>
      </dsp:nvSpPr>
      <dsp:spPr>
        <a:xfrm rot="5400000">
          <a:off x="3640753" y="2693160"/>
          <a:ext cx="1525763" cy="1327414"/>
        </a:xfrm>
        <a:prstGeom prst="hexagon">
          <a:avLst>
            <a:gd name="adj" fmla="val 25000"/>
            <a:gd name="vf" fmla="val 11547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a-IR" sz="2400" kern="1200" dirty="0">
              <a:cs typeface="B Traffic" panose="00000400000000000000" pitchFamily="2" charset="-78"/>
            </a:rPr>
            <a:t>هند </a:t>
          </a:r>
          <a:endParaRPr lang="en-US" sz="2400" kern="1200" dirty="0">
            <a:cs typeface="B Traffic" panose="00000400000000000000" pitchFamily="2" charset="-78"/>
          </a:endParaRPr>
        </a:p>
      </dsp:txBody>
      <dsp:txXfrm rot="-5400000">
        <a:off x="3946782" y="2831751"/>
        <a:ext cx="913704" cy="1050233"/>
      </dsp:txXfrm>
    </dsp:sp>
    <dsp:sp modelId="{5E461737-73FB-4CAF-A998-55478A103E21}">
      <dsp:nvSpPr>
        <dsp:cNvPr id="0" name=""/>
        <dsp:cNvSpPr/>
      </dsp:nvSpPr>
      <dsp:spPr>
        <a:xfrm>
          <a:off x="5107622" y="2899138"/>
          <a:ext cx="1702752" cy="915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1">
            <a:lnSpc>
              <a:spcPct val="90000"/>
            </a:lnSpc>
            <a:spcBef>
              <a:spcPct val="0"/>
            </a:spcBef>
            <a:spcAft>
              <a:spcPct val="35000"/>
            </a:spcAft>
            <a:buNone/>
          </a:pPr>
          <a:r>
            <a:rPr lang="fa-IR" sz="1700" kern="1200" dirty="0">
              <a:cs typeface="B Traffic" panose="00000400000000000000" pitchFamily="2" charset="-78"/>
            </a:rPr>
            <a:t>در تولید نرم افزار و خدمات مرتبط با </a:t>
          </a:r>
          <a:r>
            <a:rPr lang="en-US" sz="1700" kern="1200" dirty="0">
              <a:cs typeface="B Traffic" panose="00000400000000000000" pitchFamily="2" charset="-78"/>
            </a:rPr>
            <a:t>IT </a:t>
          </a:r>
        </a:p>
      </dsp:txBody>
      <dsp:txXfrm>
        <a:off x="5107622" y="2899138"/>
        <a:ext cx="1702752" cy="915458"/>
      </dsp:txXfrm>
    </dsp:sp>
    <dsp:sp modelId="{00A39941-8995-4470-BB42-2C5F191E8895}">
      <dsp:nvSpPr>
        <dsp:cNvPr id="0" name=""/>
        <dsp:cNvSpPr/>
      </dsp:nvSpPr>
      <dsp:spPr>
        <a:xfrm rot="5400000">
          <a:off x="2207145" y="2693160"/>
          <a:ext cx="1525763" cy="1327414"/>
        </a:xfrm>
        <a:prstGeom prst="hexagon">
          <a:avLst>
            <a:gd name="adj" fmla="val 25000"/>
            <a:gd name="vf" fmla="val 11547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cs typeface="B Traffic" panose="00000400000000000000" pitchFamily="2" charset="-78"/>
          </a:endParaRPr>
        </a:p>
      </dsp:txBody>
      <dsp:txXfrm rot="-5400000">
        <a:off x="2513174" y="2831751"/>
        <a:ext cx="913704" cy="1050233"/>
      </dsp:txXfrm>
    </dsp:sp>
    <dsp:sp modelId="{2A972F80-1C8B-426B-9273-E58CB69E456E}">
      <dsp:nvSpPr>
        <dsp:cNvPr id="0" name=""/>
        <dsp:cNvSpPr/>
      </dsp:nvSpPr>
      <dsp:spPr>
        <a:xfrm rot="5400000">
          <a:off x="2921202" y="3988228"/>
          <a:ext cx="1525763" cy="1327414"/>
        </a:xfrm>
        <a:prstGeom prst="hexagon">
          <a:avLst>
            <a:gd name="adj" fmla="val 25000"/>
            <a:gd name="vf" fmla="val 11547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fa-IR" sz="2400" kern="1200" dirty="0">
              <a:cs typeface="B Traffic" panose="00000400000000000000" pitchFamily="2" charset="-78"/>
            </a:rPr>
            <a:t>آفریقا</a:t>
          </a:r>
          <a:endParaRPr lang="en-US" sz="2400" kern="1200" dirty="0">
            <a:cs typeface="B Traffic" panose="00000400000000000000" pitchFamily="2" charset="-78"/>
          </a:endParaRPr>
        </a:p>
      </dsp:txBody>
      <dsp:txXfrm rot="-5400000">
        <a:off x="3227231" y="4126819"/>
        <a:ext cx="913704" cy="1050233"/>
      </dsp:txXfrm>
    </dsp:sp>
    <dsp:sp modelId="{15EF5BD0-FBBA-4ADA-9EAA-0A2C54339E42}">
      <dsp:nvSpPr>
        <dsp:cNvPr id="0" name=""/>
        <dsp:cNvSpPr/>
      </dsp:nvSpPr>
      <dsp:spPr>
        <a:xfrm>
          <a:off x="1317625" y="4194206"/>
          <a:ext cx="1647825" cy="915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1">
            <a:lnSpc>
              <a:spcPct val="90000"/>
            </a:lnSpc>
            <a:spcBef>
              <a:spcPct val="0"/>
            </a:spcBef>
            <a:spcAft>
              <a:spcPct val="35000"/>
            </a:spcAft>
            <a:buNone/>
          </a:pPr>
          <a:r>
            <a:rPr lang="fa-IR" sz="1700" kern="1200" dirty="0">
              <a:cs typeface="B Traffic" panose="00000400000000000000" pitchFamily="2" charset="-78"/>
            </a:rPr>
            <a:t>تولید مواد خام</a:t>
          </a:r>
          <a:endParaRPr lang="en-US" sz="1700" kern="1200" dirty="0">
            <a:cs typeface="B Traffic" panose="00000400000000000000" pitchFamily="2" charset="-78"/>
          </a:endParaRPr>
        </a:p>
      </dsp:txBody>
      <dsp:txXfrm>
        <a:off x="1317625" y="4194206"/>
        <a:ext cx="1647825" cy="915458"/>
      </dsp:txXfrm>
    </dsp:sp>
    <dsp:sp modelId="{04AF496A-E30E-45D7-AFAF-ED7E9EB412E2}">
      <dsp:nvSpPr>
        <dsp:cNvPr id="0" name=""/>
        <dsp:cNvSpPr/>
      </dsp:nvSpPr>
      <dsp:spPr>
        <a:xfrm rot="5400000">
          <a:off x="4354810" y="3988228"/>
          <a:ext cx="1525763" cy="1327414"/>
        </a:xfrm>
        <a:prstGeom prst="hexagon">
          <a:avLst>
            <a:gd name="adj" fmla="val 25000"/>
            <a:gd name="vf" fmla="val 11547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cs typeface="B Traffic" panose="00000400000000000000" pitchFamily="2" charset="-78"/>
          </a:endParaRPr>
        </a:p>
      </dsp:txBody>
      <dsp:txXfrm rot="-5400000">
        <a:off x="4660839" y="4126819"/>
        <a:ext cx="913704" cy="10502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74720-6C31-43AB-B484-889212125369}">
      <dsp:nvSpPr>
        <dsp:cNvPr id="0" name=""/>
        <dsp:cNvSpPr/>
      </dsp:nvSpPr>
      <dsp:spPr>
        <a:xfrm>
          <a:off x="0" y="1262"/>
          <a:ext cx="8128000" cy="741751"/>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B Traffic" panose="00000400000000000000" pitchFamily="2" charset="-78"/>
            </a:rPr>
            <a:t>کاهش عرضه نیروی کار</a:t>
          </a:r>
          <a:endParaRPr lang="en-US" sz="2400" kern="1200" dirty="0">
            <a:cs typeface="B Traffic" panose="00000400000000000000" pitchFamily="2" charset="-78"/>
          </a:endParaRPr>
        </a:p>
      </dsp:txBody>
      <dsp:txXfrm>
        <a:off x="36209" y="37471"/>
        <a:ext cx="8055582" cy="669333"/>
      </dsp:txXfrm>
    </dsp:sp>
    <dsp:sp modelId="{928E789B-CEF0-41A5-B70D-F22EA8CF0A29}">
      <dsp:nvSpPr>
        <dsp:cNvPr id="0" name=""/>
        <dsp:cNvSpPr/>
      </dsp:nvSpPr>
      <dsp:spPr>
        <a:xfrm>
          <a:off x="0" y="743013"/>
          <a:ext cx="8128000" cy="293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2860" rIns="128016" bIns="22860" numCol="1" spcCol="1270" anchor="t" anchorCtr="0">
          <a:noAutofit/>
        </a:bodyPr>
        <a:lstStyle/>
        <a:p>
          <a:pPr marL="171450" lvl="1" indent="-171450" algn="r" defTabSz="800100" rtl="1">
            <a:lnSpc>
              <a:spcPct val="90000"/>
            </a:lnSpc>
            <a:spcBef>
              <a:spcPct val="0"/>
            </a:spcBef>
            <a:spcAft>
              <a:spcPct val="20000"/>
            </a:spcAft>
            <a:buChar char="•"/>
          </a:pPr>
          <a:r>
            <a:rPr lang="fa-IR" sz="1800" kern="1200" dirty="0">
              <a:cs typeface="B Traffic" panose="00000400000000000000" pitchFamily="2" charset="-78"/>
            </a:rPr>
            <a:t>پیری و بازنشستگی جمعیت</a:t>
          </a:r>
          <a:endParaRPr lang="en-US" sz="1800" kern="1200" dirty="0">
            <a:cs typeface="B Traffic" panose="00000400000000000000" pitchFamily="2" charset="-78"/>
          </a:endParaRPr>
        </a:p>
      </dsp:txBody>
      <dsp:txXfrm>
        <a:off x="0" y="743013"/>
        <a:ext cx="8128000" cy="293936"/>
      </dsp:txXfrm>
    </dsp:sp>
    <dsp:sp modelId="{C8A3BE0B-784B-4986-8063-62FF1A93D370}">
      <dsp:nvSpPr>
        <dsp:cNvPr id="0" name=""/>
        <dsp:cNvSpPr/>
      </dsp:nvSpPr>
      <dsp:spPr>
        <a:xfrm>
          <a:off x="0" y="1036950"/>
          <a:ext cx="8128000" cy="741751"/>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B Traffic" panose="00000400000000000000" pitchFamily="2" charset="-78"/>
            </a:rPr>
            <a:t>افزایش شکاف مهارتی</a:t>
          </a:r>
          <a:endParaRPr lang="en-US" sz="2400" kern="1200" dirty="0">
            <a:cs typeface="B Traffic" panose="00000400000000000000" pitchFamily="2" charset="-78"/>
          </a:endParaRPr>
        </a:p>
      </dsp:txBody>
      <dsp:txXfrm>
        <a:off x="36209" y="1073159"/>
        <a:ext cx="8055582" cy="669333"/>
      </dsp:txXfrm>
    </dsp:sp>
    <dsp:sp modelId="{6C7C4AEE-00C5-4FBD-91DF-98D3693D8993}">
      <dsp:nvSpPr>
        <dsp:cNvPr id="0" name=""/>
        <dsp:cNvSpPr/>
      </dsp:nvSpPr>
      <dsp:spPr>
        <a:xfrm>
          <a:off x="0" y="1778701"/>
          <a:ext cx="8128000" cy="1781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2860" rIns="128016" bIns="22860" numCol="1" spcCol="1270" anchor="t" anchorCtr="0">
          <a:noAutofit/>
        </a:bodyPr>
        <a:lstStyle/>
        <a:p>
          <a:pPr marL="171450" lvl="1" indent="-171450" algn="r" defTabSz="800100" rtl="1">
            <a:lnSpc>
              <a:spcPct val="90000"/>
            </a:lnSpc>
            <a:spcBef>
              <a:spcPct val="0"/>
            </a:spcBef>
            <a:spcAft>
              <a:spcPct val="20000"/>
            </a:spcAft>
            <a:buChar char="•"/>
          </a:pPr>
          <a:r>
            <a:rPr lang="fa-IR" sz="1800" kern="1200" dirty="0">
              <a:cs typeface="B Traffic" panose="00000400000000000000" pitchFamily="2" charset="-78"/>
            </a:rPr>
            <a:t>بازنشسته شدن نیروی کار</a:t>
          </a:r>
          <a:endParaRPr lang="en-US" sz="1800" kern="1200" dirty="0">
            <a:cs typeface="B Traffic" panose="00000400000000000000" pitchFamily="2" charset="-78"/>
          </a:endParaRPr>
        </a:p>
        <a:p>
          <a:pPr marL="171450" lvl="1" indent="-171450" algn="r" defTabSz="800100" rtl="1">
            <a:lnSpc>
              <a:spcPct val="90000"/>
            </a:lnSpc>
            <a:spcBef>
              <a:spcPct val="0"/>
            </a:spcBef>
            <a:spcAft>
              <a:spcPct val="20000"/>
            </a:spcAft>
            <a:buChar char="•"/>
          </a:pPr>
          <a:r>
            <a:rPr lang="fa-IR" sz="1800" kern="1200" dirty="0">
              <a:cs typeface="B Traffic" panose="00000400000000000000" pitchFamily="2" charset="-78"/>
            </a:rPr>
            <a:t>عدم امکان جبران از طریق استخدامی نیروی کار بی تجربه</a:t>
          </a:r>
          <a:endParaRPr lang="en-US" sz="1800" kern="1200" dirty="0">
            <a:cs typeface="B Traffic" panose="00000400000000000000" pitchFamily="2" charset="-78"/>
          </a:endParaRPr>
        </a:p>
        <a:p>
          <a:pPr marL="171450" lvl="1" indent="-171450" algn="r" defTabSz="800100" rtl="1">
            <a:lnSpc>
              <a:spcPct val="90000"/>
            </a:lnSpc>
            <a:spcBef>
              <a:spcPct val="0"/>
            </a:spcBef>
            <a:spcAft>
              <a:spcPct val="20000"/>
            </a:spcAft>
            <a:buChar char="•"/>
          </a:pPr>
          <a:r>
            <a:rPr lang="fa-IR" sz="1800" kern="1200" dirty="0">
              <a:cs typeface="B Traffic" panose="00000400000000000000" pitchFamily="2" charset="-78"/>
            </a:rPr>
            <a:t>راهبردهای جذب نیروی کار</a:t>
          </a:r>
          <a:endParaRPr lang="en-US" sz="1800" kern="1200" dirty="0">
            <a:cs typeface="B Traffic" panose="00000400000000000000" pitchFamily="2" charset="-78"/>
          </a:endParaRPr>
        </a:p>
        <a:p>
          <a:pPr marL="171450" lvl="1" indent="-171450" algn="r" defTabSz="800100" rtl="1">
            <a:lnSpc>
              <a:spcPct val="90000"/>
            </a:lnSpc>
            <a:spcBef>
              <a:spcPct val="0"/>
            </a:spcBef>
            <a:spcAft>
              <a:spcPct val="20000"/>
            </a:spcAft>
            <a:buChar char="•"/>
          </a:pPr>
          <a:r>
            <a:rPr lang="fa-IR" sz="1800" kern="1200" dirty="0">
              <a:cs typeface="B Traffic" panose="00000400000000000000" pitchFamily="2" charset="-78"/>
            </a:rPr>
            <a:t>سیاست‌های آموزشی</a:t>
          </a:r>
          <a:endParaRPr lang="en-US" sz="1800" kern="1200" dirty="0">
            <a:cs typeface="B Traffic" panose="00000400000000000000" pitchFamily="2" charset="-78"/>
          </a:endParaRPr>
        </a:p>
        <a:p>
          <a:pPr marL="171450" lvl="1" indent="-171450" algn="r" defTabSz="800100" rtl="1">
            <a:lnSpc>
              <a:spcPct val="90000"/>
            </a:lnSpc>
            <a:spcBef>
              <a:spcPct val="0"/>
            </a:spcBef>
            <a:spcAft>
              <a:spcPct val="20000"/>
            </a:spcAft>
            <a:buChar char="•"/>
          </a:pPr>
          <a:r>
            <a:rPr lang="fa-IR" sz="1800" kern="1200" dirty="0">
              <a:cs typeface="B Traffic" panose="00000400000000000000" pitchFamily="2" charset="-78"/>
            </a:rPr>
            <a:t>آموزش حین کار</a:t>
          </a:r>
          <a:endParaRPr lang="en-US" sz="1800" kern="1200" dirty="0">
            <a:cs typeface="B Traffic" panose="00000400000000000000" pitchFamily="2" charset="-78"/>
          </a:endParaRPr>
        </a:p>
      </dsp:txBody>
      <dsp:txXfrm>
        <a:off x="0" y="1778701"/>
        <a:ext cx="8128000" cy="1781433"/>
      </dsp:txXfrm>
    </dsp:sp>
    <dsp:sp modelId="{26B828E5-8108-4392-9D42-04484FABEDB2}">
      <dsp:nvSpPr>
        <dsp:cNvPr id="0" name=""/>
        <dsp:cNvSpPr/>
      </dsp:nvSpPr>
      <dsp:spPr>
        <a:xfrm>
          <a:off x="0" y="3560134"/>
          <a:ext cx="8128000" cy="614207"/>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B Traffic" panose="00000400000000000000" pitchFamily="2" charset="-78"/>
            </a:rPr>
            <a:t>افزایش هزینه‌های رفاهی و نظام بهداشتی</a:t>
          </a:r>
          <a:endParaRPr lang="en-US" sz="2400" kern="1200" dirty="0">
            <a:cs typeface="B Traffic" panose="00000400000000000000" pitchFamily="2" charset="-78"/>
          </a:endParaRPr>
        </a:p>
      </dsp:txBody>
      <dsp:txXfrm>
        <a:off x="29983" y="3590117"/>
        <a:ext cx="8068034" cy="554241"/>
      </dsp:txXfrm>
    </dsp:sp>
    <dsp:sp modelId="{DE683D6C-17C3-4F29-9A04-35FF7BC9A1FB}">
      <dsp:nvSpPr>
        <dsp:cNvPr id="0" name=""/>
        <dsp:cNvSpPr/>
      </dsp:nvSpPr>
      <dsp:spPr>
        <a:xfrm>
          <a:off x="0" y="4174341"/>
          <a:ext cx="8128000" cy="338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2860" rIns="128016" bIns="22860" numCol="1" spcCol="1270" anchor="t" anchorCtr="0">
          <a:noAutofit/>
        </a:bodyPr>
        <a:lstStyle/>
        <a:p>
          <a:pPr marL="171450" lvl="1" indent="-171450" algn="r" defTabSz="800100" rtl="1">
            <a:lnSpc>
              <a:spcPct val="90000"/>
            </a:lnSpc>
            <a:spcBef>
              <a:spcPct val="0"/>
            </a:spcBef>
            <a:spcAft>
              <a:spcPct val="20000"/>
            </a:spcAft>
            <a:buChar char="•"/>
          </a:pPr>
          <a:r>
            <a:rPr lang="fa-IR" sz="1800" kern="1200" dirty="0">
              <a:cs typeface="B Traffic" panose="00000400000000000000" pitchFamily="2" charset="-78"/>
            </a:rPr>
            <a:t>افزایش بار کفالت و کاهش جمعیت قادر به کار کردن و پرداخت مالیات</a:t>
          </a:r>
          <a:endParaRPr lang="en-US" sz="1800" kern="1200" dirty="0">
            <a:cs typeface="B Traffic" panose="00000400000000000000" pitchFamily="2" charset="-78"/>
          </a:endParaRPr>
        </a:p>
      </dsp:txBody>
      <dsp:txXfrm>
        <a:off x="0" y="4174341"/>
        <a:ext cx="8128000" cy="338472"/>
      </dsp:txXfrm>
    </dsp:sp>
    <dsp:sp modelId="{5872730C-5B60-4E19-92AD-470B4E564CE6}">
      <dsp:nvSpPr>
        <dsp:cNvPr id="0" name=""/>
        <dsp:cNvSpPr/>
      </dsp:nvSpPr>
      <dsp:spPr>
        <a:xfrm>
          <a:off x="0" y="4512814"/>
          <a:ext cx="8128000" cy="741751"/>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90000"/>
            </a:lnSpc>
            <a:spcBef>
              <a:spcPct val="0"/>
            </a:spcBef>
            <a:spcAft>
              <a:spcPct val="35000"/>
            </a:spcAft>
            <a:buNone/>
          </a:pPr>
          <a:r>
            <a:rPr lang="fa-IR" sz="2400" kern="1200" dirty="0">
              <a:cs typeface="B Traffic" panose="00000400000000000000" pitchFamily="2" charset="-78"/>
            </a:rPr>
            <a:t>تغییر الگوی تقاضای جهانی</a:t>
          </a:r>
          <a:endParaRPr lang="en-US" sz="2400" kern="1200" dirty="0">
            <a:cs typeface="B Traffic" panose="00000400000000000000" pitchFamily="2" charset="-78"/>
          </a:endParaRPr>
        </a:p>
      </dsp:txBody>
      <dsp:txXfrm>
        <a:off x="36209" y="4549023"/>
        <a:ext cx="8055582" cy="669333"/>
      </dsp:txXfrm>
    </dsp:sp>
    <dsp:sp modelId="{C2C7A2CD-08E2-4E67-9EFF-73CA379C0D18}">
      <dsp:nvSpPr>
        <dsp:cNvPr id="0" name=""/>
        <dsp:cNvSpPr/>
      </dsp:nvSpPr>
      <dsp:spPr>
        <a:xfrm>
          <a:off x="0" y="5254565"/>
          <a:ext cx="8128000" cy="694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2860" rIns="128016" bIns="22860" numCol="1" spcCol="1270" anchor="t" anchorCtr="0">
          <a:noAutofit/>
        </a:bodyPr>
        <a:lstStyle/>
        <a:p>
          <a:pPr marL="171450" lvl="1" indent="-171450" algn="r" defTabSz="800100" rtl="1">
            <a:lnSpc>
              <a:spcPct val="90000"/>
            </a:lnSpc>
            <a:spcBef>
              <a:spcPct val="0"/>
            </a:spcBef>
            <a:spcAft>
              <a:spcPct val="20000"/>
            </a:spcAft>
            <a:buChar char="•"/>
          </a:pPr>
          <a:r>
            <a:rPr lang="fa-IR" sz="1800" kern="1200" dirty="0">
              <a:cs typeface="B Traffic" panose="00000400000000000000" pitchFamily="2" charset="-78"/>
            </a:rPr>
            <a:t>ظهور طبقه متوسط و بالاتر در کشورهای درحال توسعه</a:t>
          </a:r>
          <a:endParaRPr lang="en-US" sz="1800" kern="1200" dirty="0">
            <a:cs typeface="B Traffic" panose="00000400000000000000" pitchFamily="2" charset="-78"/>
          </a:endParaRPr>
        </a:p>
        <a:p>
          <a:pPr marL="171450" lvl="1" indent="-171450" algn="r" defTabSz="800100" rtl="1">
            <a:lnSpc>
              <a:spcPct val="90000"/>
            </a:lnSpc>
            <a:spcBef>
              <a:spcPct val="0"/>
            </a:spcBef>
            <a:spcAft>
              <a:spcPct val="20000"/>
            </a:spcAft>
            <a:buChar char="•"/>
          </a:pPr>
          <a:r>
            <a:rPr lang="fa-IR" sz="1800" kern="1200" dirty="0">
              <a:cs typeface="B Traffic" panose="00000400000000000000" pitchFamily="2" charset="-78"/>
            </a:rPr>
            <a:t>تغییر در ترکیب تقاضا و به تبع آن زنجیره عرضه</a:t>
          </a:r>
          <a:endParaRPr lang="en-US" sz="1800" kern="1200" dirty="0">
            <a:cs typeface="B Traffic" panose="00000400000000000000" pitchFamily="2" charset="-78"/>
          </a:endParaRPr>
        </a:p>
      </dsp:txBody>
      <dsp:txXfrm>
        <a:off x="0" y="5254565"/>
        <a:ext cx="8128000" cy="694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5DBB85-0F49-4872-9CBE-D6CE7C79FC31}">
      <dsp:nvSpPr>
        <dsp:cNvPr id="0" name=""/>
        <dsp:cNvSpPr/>
      </dsp:nvSpPr>
      <dsp:spPr>
        <a:xfrm>
          <a:off x="1812494" y="567138"/>
          <a:ext cx="4503011" cy="4503011"/>
        </a:xfrm>
        <a:prstGeom prst="blockArc">
          <a:avLst>
            <a:gd name="adj1" fmla="val 13114286"/>
            <a:gd name="adj2" fmla="val 16200000"/>
            <a:gd name="adj3" fmla="val 39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4F90BBF-5C35-47AC-8BD0-FBCC8BB7BCA1}">
      <dsp:nvSpPr>
        <dsp:cNvPr id="0" name=""/>
        <dsp:cNvSpPr/>
      </dsp:nvSpPr>
      <dsp:spPr>
        <a:xfrm>
          <a:off x="1812494" y="567138"/>
          <a:ext cx="4503011" cy="4503011"/>
        </a:xfrm>
        <a:prstGeom prst="blockArc">
          <a:avLst>
            <a:gd name="adj1" fmla="val 10028571"/>
            <a:gd name="adj2" fmla="val 13114286"/>
            <a:gd name="adj3" fmla="val 39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8939B2B-6F4B-4A1A-BFA9-AC8E06DA80D4}">
      <dsp:nvSpPr>
        <dsp:cNvPr id="0" name=""/>
        <dsp:cNvSpPr/>
      </dsp:nvSpPr>
      <dsp:spPr>
        <a:xfrm>
          <a:off x="1812494" y="567138"/>
          <a:ext cx="4503011" cy="4503011"/>
        </a:xfrm>
        <a:prstGeom prst="blockArc">
          <a:avLst>
            <a:gd name="adj1" fmla="val 6942857"/>
            <a:gd name="adj2" fmla="val 10028571"/>
            <a:gd name="adj3" fmla="val 39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0DD3BAA-3A3C-40CD-9B22-AA12F107F2FA}">
      <dsp:nvSpPr>
        <dsp:cNvPr id="0" name=""/>
        <dsp:cNvSpPr/>
      </dsp:nvSpPr>
      <dsp:spPr>
        <a:xfrm>
          <a:off x="1812494" y="567138"/>
          <a:ext cx="4503011" cy="4503011"/>
        </a:xfrm>
        <a:prstGeom prst="blockArc">
          <a:avLst>
            <a:gd name="adj1" fmla="val 3857143"/>
            <a:gd name="adj2" fmla="val 6942857"/>
            <a:gd name="adj3" fmla="val 39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11E6ACF-0CBC-4E40-B206-DAF0CC1A1312}">
      <dsp:nvSpPr>
        <dsp:cNvPr id="0" name=""/>
        <dsp:cNvSpPr/>
      </dsp:nvSpPr>
      <dsp:spPr>
        <a:xfrm>
          <a:off x="1812494" y="567138"/>
          <a:ext cx="4503011" cy="4503011"/>
        </a:xfrm>
        <a:prstGeom prst="blockArc">
          <a:avLst>
            <a:gd name="adj1" fmla="val 771429"/>
            <a:gd name="adj2" fmla="val 3857143"/>
            <a:gd name="adj3" fmla="val 39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4703873-95E1-4A67-8E04-99B4402E864F}">
      <dsp:nvSpPr>
        <dsp:cNvPr id="0" name=""/>
        <dsp:cNvSpPr/>
      </dsp:nvSpPr>
      <dsp:spPr>
        <a:xfrm>
          <a:off x="1812494" y="567138"/>
          <a:ext cx="4503011" cy="4503011"/>
        </a:xfrm>
        <a:prstGeom prst="blockArc">
          <a:avLst>
            <a:gd name="adj1" fmla="val 19285714"/>
            <a:gd name="adj2" fmla="val 771429"/>
            <a:gd name="adj3" fmla="val 39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EDA83ED-F958-4073-94B3-D2ABB9434B9F}">
      <dsp:nvSpPr>
        <dsp:cNvPr id="0" name=""/>
        <dsp:cNvSpPr/>
      </dsp:nvSpPr>
      <dsp:spPr>
        <a:xfrm>
          <a:off x="1812494" y="567138"/>
          <a:ext cx="4503011" cy="4503011"/>
        </a:xfrm>
        <a:prstGeom prst="blockArc">
          <a:avLst>
            <a:gd name="adj1" fmla="val 16200000"/>
            <a:gd name="adj2" fmla="val 19285714"/>
            <a:gd name="adj3" fmla="val 39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07D3ED9-C885-44D3-91D6-2BF2D26C407B}">
      <dsp:nvSpPr>
        <dsp:cNvPr id="0" name=""/>
        <dsp:cNvSpPr/>
      </dsp:nvSpPr>
      <dsp:spPr>
        <a:xfrm>
          <a:off x="3192859" y="1947503"/>
          <a:ext cx="1742281" cy="174228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a-IR" sz="2400" kern="1200" dirty="0">
              <a:cs typeface="B Traffic" panose="00000400000000000000" pitchFamily="2" charset="-78"/>
            </a:rPr>
            <a:t>چالش‌های افزایش شهرنشینی</a:t>
          </a:r>
          <a:endParaRPr lang="en-US" sz="2400" kern="1200" dirty="0">
            <a:cs typeface="B Traffic" panose="00000400000000000000" pitchFamily="2" charset="-78"/>
          </a:endParaRPr>
        </a:p>
      </dsp:txBody>
      <dsp:txXfrm>
        <a:off x="3448010" y="2202654"/>
        <a:ext cx="1231979" cy="1231979"/>
      </dsp:txXfrm>
    </dsp:sp>
    <dsp:sp modelId="{45C3EE66-BC6F-4710-8CD3-49B2B15FB965}">
      <dsp:nvSpPr>
        <dsp:cNvPr id="0" name=""/>
        <dsp:cNvSpPr/>
      </dsp:nvSpPr>
      <dsp:spPr>
        <a:xfrm>
          <a:off x="3454201" y="1245"/>
          <a:ext cx="1219596" cy="121959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Traffic" panose="00000400000000000000" pitchFamily="2" charset="-78"/>
            </a:rPr>
            <a:t>کمبود مسکن</a:t>
          </a:r>
          <a:endParaRPr lang="en-US" sz="1800" kern="1200" dirty="0">
            <a:cs typeface="B Traffic" panose="00000400000000000000" pitchFamily="2" charset="-78"/>
          </a:endParaRPr>
        </a:p>
      </dsp:txBody>
      <dsp:txXfrm>
        <a:off x="3632807" y="179851"/>
        <a:ext cx="862384" cy="862384"/>
      </dsp:txXfrm>
    </dsp:sp>
    <dsp:sp modelId="{EB3C6574-8ECB-4C9F-8DF8-206FE7B244E4}">
      <dsp:nvSpPr>
        <dsp:cNvPr id="0" name=""/>
        <dsp:cNvSpPr/>
      </dsp:nvSpPr>
      <dsp:spPr>
        <a:xfrm>
          <a:off x="5180172" y="832429"/>
          <a:ext cx="1219596" cy="121959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a-IR" sz="1600" kern="1200" dirty="0">
              <a:cs typeface="B Traffic" panose="00000400000000000000" pitchFamily="2" charset="-78"/>
            </a:rPr>
            <a:t>ازدحام بخش حمل و نقل</a:t>
          </a:r>
          <a:endParaRPr lang="en-US" sz="1600" kern="1200" dirty="0">
            <a:cs typeface="B Traffic" panose="00000400000000000000" pitchFamily="2" charset="-78"/>
          </a:endParaRPr>
        </a:p>
      </dsp:txBody>
      <dsp:txXfrm>
        <a:off x="5358778" y="1011035"/>
        <a:ext cx="862384" cy="862384"/>
      </dsp:txXfrm>
    </dsp:sp>
    <dsp:sp modelId="{7B8D1F44-59D2-477E-BC6F-F28BBBC0D1B0}">
      <dsp:nvSpPr>
        <dsp:cNvPr id="0" name=""/>
        <dsp:cNvSpPr/>
      </dsp:nvSpPr>
      <dsp:spPr>
        <a:xfrm>
          <a:off x="5606452" y="2700082"/>
          <a:ext cx="1219596" cy="121959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a-IR" sz="1400" kern="1200" dirty="0">
              <a:cs typeface="B Traffic" panose="00000400000000000000" pitchFamily="2" charset="-78"/>
            </a:rPr>
            <a:t>آلودگی‌ها و کاهش کیفیت محیط زیست</a:t>
          </a:r>
          <a:endParaRPr lang="en-US" sz="1400" kern="1200" dirty="0">
            <a:cs typeface="B Traffic" panose="00000400000000000000" pitchFamily="2" charset="-78"/>
          </a:endParaRPr>
        </a:p>
      </dsp:txBody>
      <dsp:txXfrm>
        <a:off x="5785058" y="2878688"/>
        <a:ext cx="862384" cy="862384"/>
      </dsp:txXfrm>
    </dsp:sp>
    <dsp:sp modelId="{4220DB97-4181-4C37-8D4E-B09D30743732}">
      <dsp:nvSpPr>
        <dsp:cNvPr id="0" name=""/>
        <dsp:cNvSpPr/>
      </dsp:nvSpPr>
      <dsp:spPr>
        <a:xfrm>
          <a:off x="4412043" y="4197824"/>
          <a:ext cx="1219596" cy="121959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Traffic" panose="00000400000000000000" pitchFamily="2" charset="-78"/>
            </a:rPr>
            <a:t>تمرکز فقر</a:t>
          </a:r>
          <a:endParaRPr lang="en-US" sz="1800" kern="1200" dirty="0">
            <a:cs typeface="B Traffic" panose="00000400000000000000" pitchFamily="2" charset="-78"/>
          </a:endParaRPr>
        </a:p>
      </dsp:txBody>
      <dsp:txXfrm>
        <a:off x="4590649" y="4376430"/>
        <a:ext cx="862384" cy="862384"/>
      </dsp:txXfrm>
    </dsp:sp>
    <dsp:sp modelId="{DAAF7E25-1B71-4148-8BA4-264CFA990102}">
      <dsp:nvSpPr>
        <dsp:cNvPr id="0" name=""/>
        <dsp:cNvSpPr/>
      </dsp:nvSpPr>
      <dsp:spPr>
        <a:xfrm>
          <a:off x="2496359" y="4197824"/>
          <a:ext cx="1219596" cy="121959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a-IR" sz="1600" kern="1200" dirty="0">
              <a:cs typeface="B Traffic" panose="00000400000000000000" pitchFamily="2" charset="-78"/>
            </a:rPr>
            <a:t>محرومیت‌های اجتماعی</a:t>
          </a:r>
          <a:endParaRPr lang="en-US" sz="1600" kern="1200" dirty="0">
            <a:cs typeface="B Traffic" panose="00000400000000000000" pitchFamily="2" charset="-78"/>
          </a:endParaRPr>
        </a:p>
      </dsp:txBody>
      <dsp:txXfrm>
        <a:off x="2674965" y="4376430"/>
        <a:ext cx="862384" cy="862384"/>
      </dsp:txXfrm>
    </dsp:sp>
    <dsp:sp modelId="{2370B83F-BD03-47B2-9270-14C9ED87FC76}">
      <dsp:nvSpPr>
        <dsp:cNvPr id="0" name=""/>
        <dsp:cNvSpPr/>
      </dsp:nvSpPr>
      <dsp:spPr>
        <a:xfrm>
          <a:off x="1301950" y="2700082"/>
          <a:ext cx="1219596" cy="121959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Traffic" panose="00000400000000000000" pitchFamily="2" charset="-78"/>
            </a:rPr>
            <a:t>اشتغال و پیامدها</a:t>
          </a:r>
          <a:endParaRPr lang="en-US" sz="1800" kern="1200" dirty="0">
            <a:cs typeface="B Traffic" panose="00000400000000000000" pitchFamily="2" charset="-78"/>
          </a:endParaRPr>
        </a:p>
      </dsp:txBody>
      <dsp:txXfrm>
        <a:off x="1480556" y="2878688"/>
        <a:ext cx="862384" cy="862384"/>
      </dsp:txXfrm>
    </dsp:sp>
    <dsp:sp modelId="{5E81B28D-C390-4026-A627-D8F96FD6CF3A}">
      <dsp:nvSpPr>
        <dsp:cNvPr id="0" name=""/>
        <dsp:cNvSpPr/>
      </dsp:nvSpPr>
      <dsp:spPr>
        <a:xfrm>
          <a:off x="1728230" y="832429"/>
          <a:ext cx="1219596" cy="121959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Traffic" panose="00000400000000000000" pitchFamily="2" charset="-78"/>
            </a:rPr>
            <a:t>و ...</a:t>
          </a:r>
          <a:endParaRPr lang="en-US" sz="1800" kern="1200" dirty="0">
            <a:cs typeface="B Traffic" panose="00000400000000000000" pitchFamily="2" charset="-78"/>
          </a:endParaRPr>
        </a:p>
      </dsp:txBody>
      <dsp:txXfrm>
        <a:off x="1906836" y="1011035"/>
        <a:ext cx="862384" cy="8623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93352-8AE1-4CB1-9565-C117E3D48F62}">
      <dsp:nvSpPr>
        <dsp:cNvPr id="0" name=""/>
        <dsp:cNvSpPr/>
      </dsp:nvSpPr>
      <dsp:spPr>
        <a:xfrm>
          <a:off x="3317797" y="1963130"/>
          <a:ext cx="1492405" cy="1492405"/>
        </a:xfrm>
        <a:prstGeom prst="ellips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a-IR" sz="2400" kern="1200" dirty="0">
              <a:cs typeface="B Traffic" panose="00000400000000000000" pitchFamily="2" charset="-78"/>
            </a:rPr>
            <a:t>ملزومات آینده</a:t>
          </a:r>
          <a:endParaRPr lang="en-US" sz="2400" kern="1200" dirty="0">
            <a:cs typeface="B Traffic" panose="00000400000000000000" pitchFamily="2" charset="-78"/>
          </a:endParaRPr>
        </a:p>
      </dsp:txBody>
      <dsp:txXfrm>
        <a:off x="3536355" y="2181688"/>
        <a:ext cx="1055289" cy="1055289"/>
      </dsp:txXfrm>
    </dsp:sp>
    <dsp:sp modelId="{CF4BF076-2198-4182-8624-8B2A4B33C637}">
      <dsp:nvSpPr>
        <dsp:cNvPr id="0" name=""/>
        <dsp:cNvSpPr/>
      </dsp:nvSpPr>
      <dsp:spPr>
        <a:xfrm rot="16200000">
          <a:off x="3838366" y="1720972"/>
          <a:ext cx="451266" cy="33050"/>
        </a:xfrm>
        <a:custGeom>
          <a:avLst/>
          <a:gdLst/>
          <a:ahLst/>
          <a:cxnLst/>
          <a:rect l="0" t="0" r="0" b="0"/>
          <a:pathLst>
            <a:path>
              <a:moveTo>
                <a:pt x="0" y="16525"/>
              </a:moveTo>
              <a:lnTo>
                <a:pt x="451266" y="1652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cs typeface="B Traffic" panose="00000400000000000000" pitchFamily="2" charset="-78"/>
          </a:endParaRPr>
        </a:p>
      </dsp:txBody>
      <dsp:txXfrm>
        <a:off x="4052718" y="1726216"/>
        <a:ext cx="22563" cy="22563"/>
      </dsp:txXfrm>
    </dsp:sp>
    <dsp:sp modelId="{C56DBCD4-D605-4D1F-AEAA-BA16357BEDD4}">
      <dsp:nvSpPr>
        <dsp:cNvPr id="0" name=""/>
        <dsp:cNvSpPr/>
      </dsp:nvSpPr>
      <dsp:spPr>
        <a:xfrm>
          <a:off x="3317797" y="19459"/>
          <a:ext cx="1492405" cy="1492405"/>
        </a:xfrm>
        <a:prstGeom prst="ellips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Traffic" panose="00000400000000000000" pitchFamily="2" charset="-78"/>
            </a:rPr>
            <a:t>نیاز به تحول در صنعت عمرانی</a:t>
          </a:r>
          <a:endParaRPr lang="en-US" sz="1800" kern="1200" dirty="0">
            <a:cs typeface="B Traffic" panose="00000400000000000000" pitchFamily="2" charset="-78"/>
          </a:endParaRPr>
        </a:p>
      </dsp:txBody>
      <dsp:txXfrm>
        <a:off x="3536355" y="238017"/>
        <a:ext cx="1055289" cy="1055289"/>
      </dsp:txXfrm>
    </dsp:sp>
    <dsp:sp modelId="{A84DFE7C-8AF4-4136-B4F7-91E390A102E2}">
      <dsp:nvSpPr>
        <dsp:cNvPr id="0" name=""/>
        <dsp:cNvSpPr/>
      </dsp:nvSpPr>
      <dsp:spPr>
        <a:xfrm>
          <a:off x="4810202" y="2692808"/>
          <a:ext cx="451266" cy="33050"/>
        </a:xfrm>
        <a:custGeom>
          <a:avLst/>
          <a:gdLst/>
          <a:ahLst/>
          <a:cxnLst/>
          <a:rect l="0" t="0" r="0" b="0"/>
          <a:pathLst>
            <a:path>
              <a:moveTo>
                <a:pt x="0" y="16525"/>
              </a:moveTo>
              <a:lnTo>
                <a:pt x="451266" y="1652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cs typeface="B Traffic" panose="00000400000000000000" pitchFamily="2" charset="-78"/>
          </a:endParaRPr>
        </a:p>
      </dsp:txBody>
      <dsp:txXfrm>
        <a:off x="5024554" y="2698051"/>
        <a:ext cx="22563" cy="22563"/>
      </dsp:txXfrm>
    </dsp:sp>
    <dsp:sp modelId="{E159FD43-0387-4585-9955-67F615E56D84}">
      <dsp:nvSpPr>
        <dsp:cNvPr id="0" name=""/>
        <dsp:cNvSpPr/>
      </dsp:nvSpPr>
      <dsp:spPr>
        <a:xfrm>
          <a:off x="5261469" y="1963130"/>
          <a:ext cx="1492405" cy="1492405"/>
        </a:xfrm>
        <a:prstGeom prst="ellips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Traffic" panose="00000400000000000000" pitchFamily="2" charset="-78"/>
            </a:rPr>
            <a:t>نیاز به تحول در سایر صنایع</a:t>
          </a:r>
          <a:endParaRPr lang="en-US" sz="1800" kern="1200" dirty="0">
            <a:cs typeface="B Traffic" panose="00000400000000000000" pitchFamily="2" charset="-78"/>
          </a:endParaRPr>
        </a:p>
      </dsp:txBody>
      <dsp:txXfrm>
        <a:off x="5480027" y="2181688"/>
        <a:ext cx="1055289" cy="1055289"/>
      </dsp:txXfrm>
    </dsp:sp>
    <dsp:sp modelId="{3E2DCD1A-9590-47DB-B7F7-44284FD4EA31}">
      <dsp:nvSpPr>
        <dsp:cNvPr id="0" name=""/>
        <dsp:cNvSpPr/>
      </dsp:nvSpPr>
      <dsp:spPr>
        <a:xfrm rot="5400000">
          <a:off x="3838366" y="3664644"/>
          <a:ext cx="451266" cy="33050"/>
        </a:xfrm>
        <a:custGeom>
          <a:avLst/>
          <a:gdLst/>
          <a:ahLst/>
          <a:cxnLst/>
          <a:rect l="0" t="0" r="0" b="0"/>
          <a:pathLst>
            <a:path>
              <a:moveTo>
                <a:pt x="0" y="16525"/>
              </a:moveTo>
              <a:lnTo>
                <a:pt x="451266" y="1652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cs typeface="B Traffic" panose="00000400000000000000" pitchFamily="2" charset="-78"/>
          </a:endParaRPr>
        </a:p>
      </dsp:txBody>
      <dsp:txXfrm>
        <a:off x="4052718" y="3669887"/>
        <a:ext cx="22563" cy="22563"/>
      </dsp:txXfrm>
    </dsp:sp>
    <dsp:sp modelId="{E59011D2-E0D5-4110-8387-B406B2265BC0}">
      <dsp:nvSpPr>
        <dsp:cNvPr id="0" name=""/>
        <dsp:cNvSpPr/>
      </dsp:nvSpPr>
      <dsp:spPr>
        <a:xfrm>
          <a:off x="3317797" y="3906802"/>
          <a:ext cx="1492405" cy="1492405"/>
        </a:xfrm>
        <a:prstGeom prst="ellips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a-IR" sz="1600" kern="1200" dirty="0">
              <a:cs typeface="B Traffic" panose="00000400000000000000" pitchFamily="2" charset="-78"/>
            </a:rPr>
            <a:t>نیاز به تسهیلات محیط زیستی برای شهرها</a:t>
          </a:r>
          <a:endParaRPr lang="en-US" sz="1600" kern="1200" dirty="0">
            <a:cs typeface="B Traffic" panose="00000400000000000000" pitchFamily="2" charset="-78"/>
          </a:endParaRPr>
        </a:p>
      </dsp:txBody>
      <dsp:txXfrm>
        <a:off x="3536355" y="4125360"/>
        <a:ext cx="1055289" cy="1055289"/>
      </dsp:txXfrm>
    </dsp:sp>
    <dsp:sp modelId="{94E05BEF-22A4-4B12-89BA-352AC378F6DD}">
      <dsp:nvSpPr>
        <dsp:cNvPr id="0" name=""/>
        <dsp:cNvSpPr/>
      </dsp:nvSpPr>
      <dsp:spPr>
        <a:xfrm rot="10800000">
          <a:off x="2866530" y="2692808"/>
          <a:ext cx="451266" cy="33050"/>
        </a:xfrm>
        <a:custGeom>
          <a:avLst/>
          <a:gdLst/>
          <a:ahLst/>
          <a:cxnLst/>
          <a:rect l="0" t="0" r="0" b="0"/>
          <a:pathLst>
            <a:path>
              <a:moveTo>
                <a:pt x="0" y="16525"/>
              </a:moveTo>
              <a:lnTo>
                <a:pt x="451266" y="1652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cs typeface="B Traffic" panose="00000400000000000000" pitchFamily="2" charset="-78"/>
          </a:endParaRPr>
        </a:p>
      </dsp:txBody>
      <dsp:txXfrm rot="10800000">
        <a:off x="3080882" y="2698051"/>
        <a:ext cx="22563" cy="22563"/>
      </dsp:txXfrm>
    </dsp:sp>
    <dsp:sp modelId="{4B6346E2-03B5-46D1-84FA-1D6598AF2235}">
      <dsp:nvSpPr>
        <dsp:cNvPr id="0" name=""/>
        <dsp:cNvSpPr/>
      </dsp:nvSpPr>
      <dsp:spPr>
        <a:xfrm>
          <a:off x="1374125" y="1963130"/>
          <a:ext cx="1492405" cy="1492405"/>
        </a:xfrm>
        <a:prstGeom prst="ellips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Traffic" panose="00000400000000000000" pitchFamily="2" charset="-78"/>
            </a:rPr>
            <a:t>نیاز به تحول در حمل و نقل</a:t>
          </a:r>
          <a:endParaRPr lang="en-US" sz="1800" kern="1200" dirty="0">
            <a:cs typeface="B Traffic" panose="00000400000000000000" pitchFamily="2" charset="-78"/>
          </a:endParaRPr>
        </a:p>
      </dsp:txBody>
      <dsp:txXfrm>
        <a:off x="1592683" y="2181688"/>
        <a:ext cx="1055289" cy="10552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567E9-9572-4F9F-A529-E0CBF3109473}">
      <dsp:nvSpPr>
        <dsp:cNvPr id="0" name=""/>
        <dsp:cNvSpPr/>
      </dsp:nvSpPr>
      <dsp:spPr>
        <a:xfrm>
          <a:off x="3174007" y="3867"/>
          <a:ext cx="1779984" cy="889992"/>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a-IR" sz="1700" kern="1200" dirty="0">
              <a:cs typeface="B Traffic" panose="00000400000000000000" pitchFamily="2" charset="-78"/>
            </a:rPr>
            <a:t>افزایش طبقه متوسط درآمدی جامعه</a:t>
          </a:r>
          <a:endParaRPr lang="en-US" sz="1700" kern="1200" dirty="0">
            <a:cs typeface="B Traffic" panose="00000400000000000000" pitchFamily="2" charset="-78"/>
          </a:endParaRPr>
        </a:p>
      </dsp:txBody>
      <dsp:txXfrm>
        <a:off x="3200074" y="29934"/>
        <a:ext cx="1727850" cy="837858"/>
      </dsp:txXfrm>
    </dsp:sp>
    <dsp:sp modelId="{1A486E73-6CAB-44DE-87DD-609BC15EEDB8}">
      <dsp:nvSpPr>
        <dsp:cNvPr id="0" name=""/>
        <dsp:cNvSpPr/>
      </dsp:nvSpPr>
      <dsp:spPr>
        <a:xfrm rot="2160000">
          <a:off x="4789239" y="1156537"/>
          <a:ext cx="926320" cy="311497"/>
        </a:xfrm>
        <a:prstGeom prst="lef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cs typeface="B Traffic" panose="00000400000000000000" pitchFamily="2" charset="-78"/>
          </a:endParaRPr>
        </a:p>
      </dsp:txBody>
      <dsp:txXfrm>
        <a:off x="4882688" y="1218836"/>
        <a:ext cx="739422" cy="186899"/>
      </dsp:txXfrm>
    </dsp:sp>
    <dsp:sp modelId="{D3925684-794C-4BD3-849C-051F070B49FB}">
      <dsp:nvSpPr>
        <dsp:cNvPr id="0" name=""/>
        <dsp:cNvSpPr/>
      </dsp:nvSpPr>
      <dsp:spPr>
        <a:xfrm>
          <a:off x="5550806" y="1730712"/>
          <a:ext cx="1779984" cy="889992"/>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Traffic" panose="00000400000000000000" pitchFamily="2" charset="-78"/>
            </a:rPr>
            <a:t>افزایش مخارج طبقه متوسط جامعه</a:t>
          </a:r>
          <a:endParaRPr lang="en-US" sz="1800" kern="1200" dirty="0">
            <a:cs typeface="B Traffic" panose="00000400000000000000" pitchFamily="2" charset="-78"/>
          </a:endParaRPr>
        </a:p>
      </dsp:txBody>
      <dsp:txXfrm>
        <a:off x="5576873" y="1756779"/>
        <a:ext cx="1727850" cy="837858"/>
      </dsp:txXfrm>
    </dsp:sp>
    <dsp:sp modelId="{60FECD06-8C76-4E9C-B8E1-04536D3DCBB4}">
      <dsp:nvSpPr>
        <dsp:cNvPr id="0" name=""/>
        <dsp:cNvSpPr/>
      </dsp:nvSpPr>
      <dsp:spPr>
        <a:xfrm rot="6480000">
          <a:off x="5523710" y="3417007"/>
          <a:ext cx="926320" cy="311497"/>
        </a:xfrm>
        <a:prstGeom prst="lef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cs typeface="B Traffic" panose="00000400000000000000" pitchFamily="2" charset="-78"/>
          </a:endParaRPr>
        </a:p>
      </dsp:txBody>
      <dsp:txXfrm rot="10800000">
        <a:off x="5617159" y="3479306"/>
        <a:ext cx="739422" cy="186899"/>
      </dsp:txXfrm>
    </dsp:sp>
    <dsp:sp modelId="{4957E65F-5284-4439-A79B-D9C2FED127A8}">
      <dsp:nvSpPr>
        <dsp:cNvPr id="0" name=""/>
        <dsp:cNvSpPr/>
      </dsp:nvSpPr>
      <dsp:spPr>
        <a:xfrm>
          <a:off x="4642950" y="4524807"/>
          <a:ext cx="1779984" cy="889992"/>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Traffic" panose="00000400000000000000" pitchFamily="2" charset="-78"/>
            </a:rPr>
            <a:t>رشد اقتصادی کشورها</a:t>
          </a:r>
          <a:endParaRPr lang="en-US" sz="1800" kern="1200" dirty="0">
            <a:cs typeface="B Traffic" panose="00000400000000000000" pitchFamily="2" charset="-78"/>
          </a:endParaRPr>
        </a:p>
      </dsp:txBody>
      <dsp:txXfrm>
        <a:off x="4669017" y="4550874"/>
        <a:ext cx="1727850" cy="837858"/>
      </dsp:txXfrm>
    </dsp:sp>
    <dsp:sp modelId="{8091F32B-1E34-46BB-B9F9-0D4C0EF49A5B}">
      <dsp:nvSpPr>
        <dsp:cNvPr id="0" name=""/>
        <dsp:cNvSpPr/>
      </dsp:nvSpPr>
      <dsp:spPr>
        <a:xfrm rot="10800000">
          <a:off x="3600839" y="4814054"/>
          <a:ext cx="926320" cy="311497"/>
        </a:xfrm>
        <a:prstGeom prst="lef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cs typeface="B Traffic" panose="00000400000000000000" pitchFamily="2" charset="-78"/>
          </a:endParaRPr>
        </a:p>
      </dsp:txBody>
      <dsp:txXfrm rot="10800000">
        <a:off x="3694288" y="4876353"/>
        <a:ext cx="739422" cy="186899"/>
      </dsp:txXfrm>
    </dsp:sp>
    <dsp:sp modelId="{6545CE53-90D9-422A-B1AA-95B827045B73}">
      <dsp:nvSpPr>
        <dsp:cNvPr id="0" name=""/>
        <dsp:cNvSpPr/>
      </dsp:nvSpPr>
      <dsp:spPr>
        <a:xfrm>
          <a:off x="1705065" y="4524807"/>
          <a:ext cx="1779984" cy="889992"/>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Traffic" panose="00000400000000000000" pitchFamily="2" charset="-78"/>
            </a:rPr>
            <a:t>افزایش درآمد در اقتصادهای نوظهور</a:t>
          </a:r>
          <a:endParaRPr lang="en-US" sz="1800" kern="1200" dirty="0">
            <a:cs typeface="B Traffic" panose="00000400000000000000" pitchFamily="2" charset="-78"/>
          </a:endParaRPr>
        </a:p>
      </dsp:txBody>
      <dsp:txXfrm>
        <a:off x="1731132" y="4550874"/>
        <a:ext cx="1727850" cy="837858"/>
      </dsp:txXfrm>
    </dsp:sp>
    <dsp:sp modelId="{BDFD9497-31DE-48B8-A9F1-E25994C04EB7}">
      <dsp:nvSpPr>
        <dsp:cNvPr id="0" name=""/>
        <dsp:cNvSpPr/>
      </dsp:nvSpPr>
      <dsp:spPr>
        <a:xfrm rot="15120000">
          <a:off x="1677969" y="3417007"/>
          <a:ext cx="926320" cy="311497"/>
        </a:xfrm>
        <a:prstGeom prst="lef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cs typeface="B Traffic" panose="00000400000000000000" pitchFamily="2" charset="-78"/>
          </a:endParaRPr>
        </a:p>
      </dsp:txBody>
      <dsp:txXfrm rot="10800000">
        <a:off x="1771418" y="3479306"/>
        <a:ext cx="739422" cy="186899"/>
      </dsp:txXfrm>
    </dsp:sp>
    <dsp:sp modelId="{E1FBCFD9-4CD5-4F50-98DA-E4CB8AFBDD60}">
      <dsp:nvSpPr>
        <dsp:cNvPr id="0" name=""/>
        <dsp:cNvSpPr/>
      </dsp:nvSpPr>
      <dsp:spPr>
        <a:xfrm>
          <a:off x="797209" y="1730712"/>
          <a:ext cx="1779984" cy="889992"/>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Traffic" panose="00000400000000000000" pitchFamily="2" charset="-78"/>
            </a:rPr>
            <a:t>افزایش تقاضا برای محصولات مصرفی</a:t>
          </a:r>
          <a:endParaRPr lang="en-US" sz="1800" kern="1200" dirty="0">
            <a:cs typeface="B Traffic" panose="00000400000000000000" pitchFamily="2" charset="-78"/>
          </a:endParaRPr>
        </a:p>
      </dsp:txBody>
      <dsp:txXfrm>
        <a:off x="823276" y="1756779"/>
        <a:ext cx="1727850" cy="837858"/>
      </dsp:txXfrm>
    </dsp:sp>
    <dsp:sp modelId="{65844309-BF5C-4590-86E7-446F5171AC1C}">
      <dsp:nvSpPr>
        <dsp:cNvPr id="0" name=""/>
        <dsp:cNvSpPr/>
      </dsp:nvSpPr>
      <dsp:spPr>
        <a:xfrm rot="19440000">
          <a:off x="2412440" y="1156537"/>
          <a:ext cx="926320" cy="311497"/>
        </a:xfrm>
        <a:prstGeom prst="leftRigh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cs typeface="B Traffic" panose="00000400000000000000" pitchFamily="2" charset="-78"/>
          </a:endParaRPr>
        </a:p>
      </dsp:txBody>
      <dsp:txXfrm>
        <a:off x="2505889" y="1218836"/>
        <a:ext cx="739422" cy="18689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C970DB-8EE6-4E5B-9CBE-4CA39D1A6EC2}" type="datetimeFigureOut">
              <a:rPr lang="en-US" smtClean="0"/>
              <a:t>6/25/2016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355828-8ECA-4525-A47E-5E299A14B1C7}" type="slidenum">
              <a:rPr lang="en-US" smtClean="0"/>
              <a:t>‹#›</a:t>
            </a:fld>
            <a:endParaRPr lang="en-US" dirty="0"/>
          </a:p>
        </p:txBody>
      </p:sp>
    </p:spTree>
    <p:extLst>
      <p:ext uri="{BB962C8B-B14F-4D97-AF65-F5344CB8AC3E}">
        <p14:creationId xmlns:p14="http://schemas.microsoft.com/office/powerpoint/2010/main" val="3451801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23F45-5515-4C51-9C59-6010B5B7A0C8}" type="datetimeFigureOut">
              <a:rPr lang="en-US" smtClean="0"/>
              <a:t>6/25/2016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8B4F44-F6A5-48AD-8C76-61AEF7513F4D}" type="slidenum">
              <a:rPr lang="en-US" smtClean="0"/>
              <a:t>‹#›</a:t>
            </a:fld>
            <a:endParaRPr lang="en-US"/>
          </a:p>
        </p:txBody>
      </p:sp>
    </p:spTree>
    <p:extLst>
      <p:ext uri="{BB962C8B-B14F-4D97-AF65-F5344CB8AC3E}">
        <p14:creationId xmlns:p14="http://schemas.microsoft.com/office/powerpoint/2010/main" val="353319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0" i="0" u="none" strike="noStrike" kern="1200" baseline="0" dirty="0">
                <a:solidFill>
                  <a:schemeClr val="tx1"/>
                </a:solidFill>
                <a:latin typeface="+mn-lt"/>
                <a:ea typeface="+mn-ea"/>
                <a:cs typeface="+mn-cs"/>
              </a:rPr>
              <a:t>در دهه های آینده طبقه متوسط آسیایی به اندازه کافی بزرگ خواهد بود که بتواند یکی از بازیگران اصلی اقتصاد دنیا باشد. انتظار بر این است که پسانداز در کشورهای آسیایی کاهش و مصرف کالاهای لوکس در آسیا افزایش یابد. این موضوع سبب تغییر در ترکیب تقاضا شده و در نتیجه زنجیره عرضه فعلی را تغییر خواهد داد.</a:t>
            </a:r>
            <a:endParaRPr lang="en-US" dirty="0"/>
          </a:p>
        </p:txBody>
      </p:sp>
      <p:sp>
        <p:nvSpPr>
          <p:cNvPr id="4" name="Slide Number Placeholder 3"/>
          <p:cNvSpPr>
            <a:spLocks noGrp="1"/>
          </p:cNvSpPr>
          <p:nvPr>
            <p:ph type="sldNum" sz="quarter" idx="10"/>
          </p:nvPr>
        </p:nvSpPr>
        <p:spPr/>
        <p:txBody>
          <a:bodyPr/>
          <a:lstStyle/>
          <a:p>
            <a:fld id="{C88B4F44-F6A5-48AD-8C76-61AEF7513F4D}" type="slidenum">
              <a:rPr lang="en-US" smtClean="0"/>
              <a:t>8</a:t>
            </a:fld>
            <a:endParaRPr lang="en-US"/>
          </a:p>
        </p:txBody>
      </p:sp>
    </p:spTree>
    <p:extLst>
      <p:ext uri="{BB962C8B-B14F-4D97-AF65-F5344CB8AC3E}">
        <p14:creationId xmlns:p14="http://schemas.microsoft.com/office/powerpoint/2010/main" val="917487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B4F44-F6A5-48AD-8C76-61AEF7513F4D}" type="slidenum">
              <a:rPr lang="en-US" smtClean="0"/>
              <a:t>10</a:t>
            </a:fld>
            <a:endParaRPr lang="en-US"/>
          </a:p>
        </p:txBody>
      </p:sp>
    </p:spTree>
    <p:extLst>
      <p:ext uri="{BB962C8B-B14F-4D97-AF65-F5344CB8AC3E}">
        <p14:creationId xmlns:p14="http://schemas.microsoft.com/office/powerpoint/2010/main" val="164194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0" i="0" u="none" strike="noStrike" kern="1200" baseline="0" dirty="0">
                <a:solidFill>
                  <a:schemeClr val="tx1"/>
                </a:solidFill>
                <a:latin typeface="+mn-lt"/>
                <a:ea typeface="+mn-ea"/>
                <a:cs typeface="+mn-cs"/>
              </a:rPr>
              <a:t>انتظار میرود طی سالهای آینده چین بهواسطه رشد سریع تعداد خانوارهای میلیونر ساکن در این کشور تبدیل به بزرگترین بازار فروش محصولات و کالاهای لوکس جهان شود. علاوهبر این، ترجیحات بسیاری از مصرفکنندگان در اقتصادهای نوظهور که درآمد کمتری دارند با افزایش درآمد به سمت برندهای جهانی گرایش پیدا میکند. این موضوع یک فرصت برای صنایعی است که خدمات و محصولات با ارزشافزوده بالایی تولید میکنند.</a:t>
            </a:r>
            <a:endParaRPr lang="en-US" dirty="0"/>
          </a:p>
        </p:txBody>
      </p:sp>
      <p:sp>
        <p:nvSpPr>
          <p:cNvPr id="4" name="Slide Number Placeholder 3"/>
          <p:cNvSpPr>
            <a:spLocks noGrp="1"/>
          </p:cNvSpPr>
          <p:nvPr>
            <p:ph type="sldNum" sz="quarter" idx="10"/>
          </p:nvPr>
        </p:nvSpPr>
        <p:spPr/>
        <p:txBody>
          <a:bodyPr/>
          <a:lstStyle/>
          <a:p>
            <a:fld id="{C88B4F44-F6A5-48AD-8C76-61AEF7513F4D}" type="slidenum">
              <a:rPr lang="en-US" smtClean="0"/>
              <a:t>14</a:t>
            </a:fld>
            <a:endParaRPr lang="en-US"/>
          </a:p>
        </p:txBody>
      </p:sp>
    </p:spTree>
    <p:extLst>
      <p:ext uri="{BB962C8B-B14F-4D97-AF65-F5344CB8AC3E}">
        <p14:creationId xmlns:p14="http://schemas.microsoft.com/office/powerpoint/2010/main" val="3187544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0" i="0" u="none" strike="noStrike" kern="1200" baseline="0" dirty="0">
                <a:solidFill>
                  <a:schemeClr val="tx1"/>
                </a:solidFill>
                <a:latin typeface="+mn-lt"/>
                <a:ea typeface="+mn-ea"/>
                <a:cs typeface="+mn-cs"/>
              </a:rPr>
              <a:t>اقتصادهای نوظهور مانند چین و روسیه نیز این موضوع را در دستور کار خود قرار دادهاند. حتی کشورهای نفتی ثروتمند حاشیه خلیج فارس نیز بهدنبال متنوع کردن اقتصاد خود از طریق ایجاد یک بخش صنعت رقابتپذیر هستند. با توجه به سرمایهگذاریهای عظیم دولتی در بخش صنعت، شرکتها در اقتصادهای نوظهور میتوانند بهعنوان بازیگران جهانی جدید ظهور کنند و روابط حاکم بر بازار جهانی را بر هم بزنند.</a:t>
            </a:r>
            <a:endParaRPr lang="en-US" dirty="0"/>
          </a:p>
        </p:txBody>
      </p:sp>
      <p:sp>
        <p:nvSpPr>
          <p:cNvPr id="4" name="Slide Number Placeholder 3"/>
          <p:cNvSpPr>
            <a:spLocks noGrp="1"/>
          </p:cNvSpPr>
          <p:nvPr>
            <p:ph type="sldNum" sz="quarter" idx="10"/>
          </p:nvPr>
        </p:nvSpPr>
        <p:spPr/>
        <p:txBody>
          <a:bodyPr/>
          <a:lstStyle/>
          <a:p>
            <a:fld id="{C88B4F44-F6A5-48AD-8C76-61AEF7513F4D}" type="slidenum">
              <a:rPr lang="en-US" smtClean="0"/>
              <a:t>15</a:t>
            </a:fld>
            <a:endParaRPr lang="en-US"/>
          </a:p>
        </p:txBody>
      </p:sp>
    </p:spTree>
    <p:extLst>
      <p:ext uri="{BB962C8B-B14F-4D97-AF65-F5344CB8AC3E}">
        <p14:creationId xmlns:p14="http://schemas.microsoft.com/office/powerpoint/2010/main" val="3792710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توضیح 1: </a:t>
            </a:r>
            <a:r>
              <a:rPr lang="fa-IR" sz="1200" b="0" i="0" u="none" strike="noStrike" kern="1200" baseline="0" dirty="0">
                <a:solidFill>
                  <a:schemeClr val="tx1"/>
                </a:solidFill>
                <a:latin typeface="+mn-lt"/>
                <a:ea typeface="+mn-ea"/>
                <a:cs typeface="+mn-cs"/>
              </a:rPr>
              <a:t>جهانی شدن نظام تولید و ضرورت کسب جایگاه مناسب در آن. همانطور که این گزارش اعلام میدارد، زنجیره ارزش جهانی درحال تکه تکه شدن و خرد شدن است و به بیان دیگر به سرعت درحال تخصصیتر شدن میباشد. در این نظام جهانی رقابت شدید حرف اول و آخر را میزند. بنابراین لازم است تا سیاستگذاران کشور به دنبال سیاستهایی باشند که براساس آن بنگاهها و بخش صنعت داخلی بتوانند سهم و جایگاه شایسته ای در نظام تولید جهانی برای خود کسب کنند.</a:t>
            </a:r>
          </a:p>
          <a:p>
            <a:pPr algn="r" rtl="1"/>
            <a:r>
              <a:rPr lang="fa-IR" sz="1200" b="0" i="0" u="none" strike="noStrike" kern="1200" baseline="0" dirty="0">
                <a:solidFill>
                  <a:schemeClr val="tx1"/>
                </a:solidFill>
                <a:latin typeface="+mn-lt"/>
                <a:ea typeface="+mn-ea"/>
                <a:cs typeface="+mn-cs"/>
              </a:rPr>
              <a:t>توضیح 2: ضرورت توجه به کسب و تعمیق دانش فنی. همانطور که بیان شد، کشورهای</a:t>
            </a:r>
          </a:p>
          <a:p>
            <a:pPr algn="r" rtl="1"/>
            <a:r>
              <a:rPr lang="fa-IR" sz="1200" b="0" i="0" u="none" strike="noStrike" kern="1200" baseline="0" dirty="0">
                <a:solidFill>
                  <a:schemeClr val="tx1"/>
                </a:solidFill>
                <a:latin typeface="+mn-lt"/>
                <a:ea typeface="+mn-ea"/>
                <a:cs typeface="+mn-cs"/>
              </a:rPr>
              <a:t>درحال توسعه سرمایهگذاری قابل توجهی در کسب و تعمیق فناوریها و دانش روزخواهند داشت. این موضوع به حدی جدی است که باعث به چالش کشیدن کشورهای صنعتی و توسعه یافته شده است و جایگاه آنها را به خطر انداخته است. این موضوع ضرورت توجه جدی به سرمایهگذاری در دانش و فناوریهای پیشرو در کشور و رفع موانع تجاریسازی آنها را گوشزد میکند. ضعیف بودن پیوند بین صنعت و دانشگاه در ایران گرچه معضلی ساختاری و طولانی است، اما به هر حال حفظ جایگاه بخش صنعت در نظام تولید جهانی ضرورت حل این معضل را بیش از پیش گوشزد میکند.</a:t>
            </a:r>
          </a:p>
          <a:p>
            <a:pPr algn="r" rtl="1"/>
            <a:r>
              <a:rPr lang="fa-IR" sz="1200" b="0" i="0" u="none" strike="noStrike" kern="1200" baseline="0" dirty="0">
                <a:solidFill>
                  <a:schemeClr val="tx1"/>
                </a:solidFill>
                <a:latin typeface="+mn-lt"/>
                <a:ea typeface="+mn-ea"/>
                <a:cs typeface="+mn-cs"/>
              </a:rPr>
              <a:t>توضیح 3:توجه به بازار رو به رشد کشورهای درحال توسعه و اقتصادهای نوظهور. پیام مهم این گزارش ظهور قدرتهای جدید اقتصادی در دهههای آینده در میان اقتصادهای نوظهور است. بنابراین گرچه این کشورها تاکنون بهعنوان کارخانه های بزرگ جهان مطرح بودهاند، اما افزایش ثروت در میان آنها سبب شکلگیری قطبهای جدیدی به عنوان بازار مصرف در این کشورها شده است که توجه به آن میتواند فرصتهای مناسبی برای صنایع کشور فراهم کند. این موضوع به معنای بیتوجهی یا افول بازارهای سنتی در اروپا و آمریکای شمالی نیست، بلکه به این معناست که نباید از بازارهای جدید برای کسب سهم از بازار جهانی غافل شد.</a:t>
            </a:r>
            <a:endParaRPr lang="en-US" dirty="0"/>
          </a:p>
        </p:txBody>
      </p:sp>
      <p:sp>
        <p:nvSpPr>
          <p:cNvPr id="4" name="Slide Number Placeholder 3"/>
          <p:cNvSpPr>
            <a:spLocks noGrp="1"/>
          </p:cNvSpPr>
          <p:nvPr>
            <p:ph type="sldNum" sz="quarter" idx="10"/>
          </p:nvPr>
        </p:nvSpPr>
        <p:spPr/>
        <p:txBody>
          <a:bodyPr/>
          <a:lstStyle/>
          <a:p>
            <a:fld id="{C88B4F44-F6A5-48AD-8C76-61AEF7513F4D}" type="slidenum">
              <a:rPr lang="en-US" smtClean="0"/>
              <a:t>16</a:t>
            </a:fld>
            <a:endParaRPr lang="en-US"/>
          </a:p>
        </p:txBody>
      </p:sp>
    </p:spTree>
    <p:extLst>
      <p:ext uri="{BB962C8B-B14F-4D97-AF65-F5344CB8AC3E}">
        <p14:creationId xmlns:p14="http://schemas.microsoft.com/office/powerpoint/2010/main" val="1543452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0FFEE5F-65BB-4268-AC17-D19CED90FB82}" type="datetimeFigureOut">
              <a:rPr lang="en-US" smtClean="0"/>
              <a:t>6/25/2016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pPr/>
              <a:t>‹#›</a:t>
            </a:fld>
            <a:endParaRPr lang="en-US" dirty="0"/>
          </a:p>
        </p:txBody>
      </p:sp>
      <p:grpSp>
        <p:nvGrpSpPr>
          <p:cNvPr id="7" name="Group 6"/>
          <p:cNvGrpSpPr/>
          <p:nvPr userDrawn="1"/>
        </p:nvGrpSpPr>
        <p:grpSpPr>
          <a:xfrm>
            <a:off x="-1" y="0"/>
            <a:ext cx="12192001" cy="6858639"/>
            <a:chOff x="-1" y="-1"/>
            <a:chExt cx="12192001" cy="6858639"/>
          </a:xfrm>
        </p:grpSpPr>
        <p:sp>
          <p:nvSpPr>
            <p:cNvPr id="8" name="Freeform 19"/>
            <p:cNvSpPr>
              <a:spLocks/>
            </p:cNvSpPr>
            <p:nvPr userDrawn="1"/>
          </p:nvSpPr>
          <p:spPr bwMode="auto">
            <a:xfrm>
              <a:off x="831769" y="-1"/>
              <a:ext cx="10777861" cy="6858639"/>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Lst>
              <a:ahLst/>
              <a:cxnLst>
                <a:cxn ang="0">
                  <a:pos x="T0" y="T1"/>
                </a:cxn>
                <a:cxn ang="0">
                  <a:pos x="T2" y="T3"/>
                </a:cxn>
                <a:cxn ang="0">
                  <a:pos x="T4" y="T5"/>
                </a:cxn>
                <a:cxn ang="0">
                  <a:pos x="T6" y="T7"/>
                </a:cxn>
                <a:cxn ang="0">
                  <a:pos x="T8" y="T9"/>
                </a:cxn>
              </a:cxnLst>
              <a:rect l="0" t="0" r="r" b="b"/>
              <a:pathLst>
                <a:path w="8030" h="5110">
                  <a:moveTo>
                    <a:pt x="3840" y="0"/>
                  </a:moveTo>
                  <a:lnTo>
                    <a:pt x="0" y="0"/>
                  </a:lnTo>
                  <a:lnTo>
                    <a:pt x="6337" y="5110"/>
                  </a:lnTo>
                  <a:lnTo>
                    <a:pt x="8030" y="5110"/>
                  </a:lnTo>
                  <a:lnTo>
                    <a:pt x="3840" y="0"/>
                  </a:lnTo>
                  <a:close/>
                </a:path>
              </a:pathLst>
            </a:custGeom>
            <a:gradFill>
              <a:gsLst>
                <a:gs pos="100000">
                  <a:schemeClr val="accent3">
                    <a:lumMod val="50000"/>
                    <a:alpha val="20000"/>
                  </a:schemeClr>
                </a:gs>
                <a:gs pos="0">
                  <a:schemeClr val="accent2">
                    <a:alpha val="2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14"/>
            <p:cNvSpPr>
              <a:spLocks/>
            </p:cNvSpPr>
            <p:nvPr userDrawn="1"/>
          </p:nvSpPr>
          <p:spPr bwMode="auto">
            <a:xfrm>
              <a:off x="347084" y="-1"/>
              <a:ext cx="10318828" cy="6858639"/>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close/>
                </a:path>
              </a:pathLst>
            </a:custGeom>
            <a:gradFill>
              <a:gsLst>
                <a:gs pos="100000">
                  <a:schemeClr val="accent1">
                    <a:lumMod val="75000"/>
                    <a:alpha val="30000"/>
                  </a:schemeClr>
                </a:gs>
                <a:gs pos="0">
                  <a:schemeClr val="accent2">
                    <a:alpha val="20000"/>
                  </a:schemeClr>
                </a:gs>
              </a:gsLst>
              <a:lin ang="19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userDrawn="1"/>
          </p:nvSpPr>
          <p:spPr bwMode="auto">
            <a:xfrm>
              <a:off x="-1" y="398050"/>
              <a:ext cx="12192001" cy="5753528"/>
            </a:xfrm>
            <a:custGeom>
              <a:avLst/>
              <a:gdLst>
                <a:gd name="T0" fmla="*/ 0 w 9078"/>
                <a:gd name="T1" fmla="*/ 0 h 4284"/>
                <a:gd name="T2" fmla="*/ 0 w 9078"/>
                <a:gd name="T3" fmla="*/ 3607 h 4284"/>
                <a:gd name="T4" fmla="*/ 9078 w 9078"/>
                <a:gd name="T5" fmla="*/ 4284 h 4284"/>
                <a:gd name="T6" fmla="*/ 9078 w 9078"/>
                <a:gd name="T7" fmla="*/ 2703 h 4284"/>
                <a:gd name="T8" fmla="*/ 0 w 9078"/>
                <a:gd name="T9" fmla="*/ 0 h 4284"/>
              </a:gdLst>
              <a:ahLst/>
              <a:cxnLst>
                <a:cxn ang="0">
                  <a:pos x="T0" y="T1"/>
                </a:cxn>
                <a:cxn ang="0">
                  <a:pos x="T2" y="T3"/>
                </a:cxn>
                <a:cxn ang="0">
                  <a:pos x="T4" y="T5"/>
                </a:cxn>
                <a:cxn ang="0">
                  <a:pos x="T6" y="T7"/>
                </a:cxn>
                <a:cxn ang="0">
                  <a:pos x="T8" y="T9"/>
                </a:cxn>
              </a:cxnLst>
              <a:rect l="0" t="0" r="r" b="b"/>
              <a:pathLst>
                <a:path w="9078" h="4284">
                  <a:moveTo>
                    <a:pt x="0" y="0"/>
                  </a:moveTo>
                  <a:lnTo>
                    <a:pt x="0" y="3607"/>
                  </a:lnTo>
                  <a:lnTo>
                    <a:pt x="9078" y="4284"/>
                  </a:lnTo>
                  <a:lnTo>
                    <a:pt x="9078" y="2703"/>
                  </a:lnTo>
                  <a:lnTo>
                    <a:pt x="0" y="0"/>
                  </a:lnTo>
                  <a:close/>
                </a:path>
              </a:pathLst>
            </a:custGeom>
            <a:gradFill>
              <a:gsLst>
                <a:gs pos="51800">
                  <a:schemeClr val="accent3">
                    <a:alpha val="30000"/>
                  </a:schemeClr>
                </a:gs>
                <a:gs pos="100000">
                  <a:schemeClr val="accent2">
                    <a:alpha val="10000"/>
                  </a:schemeClr>
                </a:gs>
                <a:gs pos="0">
                  <a:schemeClr val="accent2">
                    <a:alpha val="20000"/>
                  </a:schemeClr>
                </a:gs>
              </a:gsLst>
              <a:lin ang="66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5"/>
            <p:cNvSpPr>
              <a:spLocks/>
            </p:cNvSpPr>
            <p:nvPr userDrawn="1"/>
          </p:nvSpPr>
          <p:spPr bwMode="auto">
            <a:xfrm>
              <a:off x="1447222" y="475725"/>
              <a:ext cx="10744778" cy="6382913"/>
            </a:xfrm>
            <a:custGeom>
              <a:avLst/>
              <a:gdLst>
                <a:gd name="T0" fmla="*/ 7968 w 7968"/>
                <a:gd name="T1" fmla="*/ 0 h 4740"/>
                <a:gd name="T2" fmla="*/ 0 w 7968"/>
                <a:gd name="T3" fmla="*/ 4731 h 4740"/>
                <a:gd name="T4" fmla="*/ 5164 w 7968"/>
                <a:gd name="T5" fmla="*/ 4740 h 4740"/>
                <a:gd name="T6" fmla="*/ 7968 w 7968"/>
                <a:gd name="T7" fmla="*/ 1580 h 4740"/>
                <a:gd name="T8" fmla="*/ 7968 w 7968"/>
                <a:gd name="T9" fmla="*/ 0 h 4740"/>
                <a:gd name="connsiteX0" fmla="*/ 10015 w 10015"/>
                <a:gd name="connsiteY0" fmla="*/ 0 h 10001"/>
                <a:gd name="connsiteX1" fmla="*/ 0 w 10015"/>
                <a:gd name="connsiteY1" fmla="*/ 10001 h 10001"/>
                <a:gd name="connsiteX2" fmla="*/ 6496 w 10015"/>
                <a:gd name="connsiteY2" fmla="*/ 10000 h 10001"/>
                <a:gd name="connsiteX3" fmla="*/ 10015 w 10015"/>
                <a:gd name="connsiteY3" fmla="*/ 3333 h 10001"/>
                <a:gd name="connsiteX4" fmla="*/ 10015 w 10015"/>
                <a:gd name="connsiteY4" fmla="*/ 0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 h="10001">
                  <a:moveTo>
                    <a:pt x="10015" y="0"/>
                  </a:moveTo>
                  <a:lnTo>
                    <a:pt x="0" y="10001"/>
                  </a:lnTo>
                  <a:lnTo>
                    <a:pt x="6496" y="10000"/>
                  </a:lnTo>
                  <a:lnTo>
                    <a:pt x="10015" y="3333"/>
                  </a:lnTo>
                  <a:lnTo>
                    <a:pt x="10015" y="0"/>
                  </a:lnTo>
                  <a:close/>
                </a:path>
              </a:pathLst>
            </a:custGeom>
            <a:gradFill>
              <a:gsLst>
                <a:gs pos="100000">
                  <a:schemeClr val="accent2">
                    <a:alpha val="10000"/>
                  </a:schemeClr>
                </a:gs>
                <a:gs pos="0">
                  <a:schemeClr val="accent2">
                    <a:alpha val="10000"/>
                  </a:schemeClr>
                </a:gs>
              </a:gsLst>
              <a:lin ang="144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2" name="Group 11" descr="abstract background design"/>
          <p:cNvGrpSpPr/>
          <p:nvPr userDrawn="1"/>
        </p:nvGrpSpPr>
        <p:grpSpPr>
          <a:xfrm>
            <a:off x="0" y="-638"/>
            <a:ext cx="12201526" cy="6858638"/>
            <a:chOff x="0" y="618575"/>
            <a:chExt cx="12201526" cy="6858638"/>
          </a:xfrm>
        </p:grpSpPr>
        <p:sp>
          <p:nvSpPr>
            <p:cNvPr id="13" name="Rectangle 12"/>
            <p:cNvSpPr/>
            <p:nvPr userDrawn="1"/>
          </p:nvSpPr>
          <p:spPr>
            <a:xfrm>
              <a:off x="0" y="618575"/>
              <a:ext cx="12192000" cy="6858638"/>
            </a:xfrm>
            <a:prstGeom prst="rect">
              <a:avLst/>
            </a:prstGeom>
            <a:gradFill>
              <a:gsLst>
                <a:gs pos="100000">
                  <a:schemeClr val="accent3">
                    <a:alpha val="0"/>
                  </a:schemeClr>
                </a:gs>
                <a:gs pos="0">
                  <a:schemeClr val="accent2">
                    <a:alpha val="5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9526" y="618894"/>
              <a:ext cx="12192000" cy="6858001"/>
            </a:xfrm>
            <a:prstGeom prst="rect">
              <a:avLst/>
            </a:prstGeom>
            <a:gradFill>
              <a:gsLst>
                <a:gs pos="67000">
                  <a:schemeClr val="accent3">
                    <a:alpha val="0"/>
                  </a:schemeClr>
                </a:gs>
                <a:gs pos="0">
                  <a:schemeClr val="accent2">
                    <a:alpha val="2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Freeform 10"/>
          <p:cNvSpPr>
            <a:spLocks/>
          </p:cNvSpPr>
          <p:nvPr userDrawn="1"/>
        </p:nvSpPr>
        <p:spPr bwMode="auto">
          <a:xfrm>
            <a:off x="-1109663" y="28575"/>
            <a:ext cx="14411326" cy="6800850"/>
          </a:xfrm>
          <a:custGeom>
            <a:avLst/>
            <a:gdLst>
              <a:gd name="T0" fmla="*/ 0 w 9078"/>
              <a:gd name="T1" fmla="*/ 0 h 4284"/>
              <a:gd name="T2" fmla="*/ 0 w 9078"/>
              <a:gd name="T3" fmla="*/ 3607 h 4284"/>
              <a:gd name="T4" fmla="*/ 9078 w 9078"/>
              <a:gd name="T5" fmla="*/ 4284 h 4284"/>
              <a:gd name="T6" fmla="*/ 9078 w 9078"/>
              <a:gd name="T7" fmla="*/ 2703 h 4284"/>
              <a:gd name="T8" fmla="*/ 0 w 9078"/>
              <a:gd name="T9" fmla="*/ 0 h 4284"/>
            </a:gdLst>
            <a:ahLst/>
            <a:cxnLst>
              <a:cxn ang="0">
                <a:pos x="T0" y="T1"/>
              </a:cxn>
              <a:cxn ang="0">
                <a:pos x="T2" y="T3"/>
              </a:cxn>
              <a:cxn ang="0">
                <a:pos x="T4" y="T5"/>
              </a:cxn>
              <a:cxn ang="0">
                <a:pos x="T6" y="T7"/>
              </a:cxn>
              <a:cxn ang="0">
                <a:pos x="T8" y="T9"/>
              </a:cxn>
            </a:cxnLst>
            <a:rect l="0" t="0" r="r" b="b"/>
            <a:pathLst>
              <a:path w="9078" h="4284">
                <a:moveTo>
                  <a:pt x="0" y="0"/>
                </a:moveTo>
                <a:lnTo>
                  <a:pt x="0" y="3607"/>
                </a:lnTo>
                <a:lnTo>
                  <a:pt x="9078" y="4284"/>
                </a:lnTo>
                <a:lnTo>
                  <a:pt x="9078" y="270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5"/>
          <p:cNvSpPr>
            <a:spLocks/>
          </p:cNvSpPr>
          <p:nvPr userDrawn="1"/>
        </p:nvSpPr>
        <p:spPr bwMode="auto">
          <a:xfrm>
            <a:off x="-3175" y="-627063"/>
            <a:ext cx="12204700" cy="8112126"/>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7" name="Picture 16" descr="Office Mix Logo"/>
          <p:cNvPicPr>
            <a:picLocks noChangeAspect="1"/>
          </p:cNvPicPr>
          <p:nvPr userDrawn="1"/>
        </p:nvPicPr>
        <p:blipFill rotWithShape="1">
          <a:blip r:embed="rId2" cstate="print">
            <a:extLst>
              <a:ext uri="{28A0092B-C50C-407E-A947-70E740481C1C}">
                <a14:useLocalDpi xmlns:a14="http://schemas.microsoft.com/office/drawing/2010/main" val="0"/>
              </a:ext>
            </a:extLst>
          </a:blip>
          <a:srcRect r="76197"/>
          <a:stretch/>
        </p:blipFill>
        <p:spPr>
          <a:xfrm>
            <a:off x="868514" y="4100388"/>
            <a:ext cx="1240638" cy="1440426"/>
          </a:xfrm>
          <a:prstGeom prst="rect">
            <a:avLst/>
          </a:prstGeom>
        </p:spPr>
      </p:pic>
    </p:spTree>
    <p:extLst>
      <p:ext uri="{BB962C8B-B14F-4D97-AF65-F5344CB8AC3E}">
        <p14:creationId xmlns:p14="http://schemas.microsoft.com/office/powerpoint/2010/main" val="2157977467"/>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FFEE5F-65BB-4268-AC17-D19CED90FB82}" type="datetimeFigureOut">
              <a:rPr lang="en-US" smtClean="0"/>
              <a:t>6/25/2016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2321226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FFEE5F-65BB-4268-AC17-D19CED90FB82}" type="datetimeFigureOut">
              <a:rPr lang="en-US" smtClean="0"/>
              <a:t>6/25/2016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3275302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losing Slide">
    <p:bg>
      <p:bgPr>
        <a:gradFill>
          <a:gsLst>
            <a:gs pos="100000">
              <a:schemeClr val="accent3"/>
            </a:gs>
            <a:gs pos="0">
              <a:schemeClr val="accent1"/>
            </a:gs>
          </a:gsLst>
          <a:lin ang="1440000" scaled="0"/>
        </a:gradFill>
        <a:effectLst/>
      </p:bgPr>
    </p:bg>
    <p:spTree>
      <p:nvGrpSpPr>
        <p:cNvPr id="1" name=""/>
        <p:cNvGrpSpPr/>
        <p:nvPr/>
      </p:nvGrpSpPr>
      <p:grpSpPr>
        <a:xfrm>
          <a:off x="0" y="0"/>
          <a:ext cx="0" cy="0"/>
          <a:chOff x="0" y="0"/>
          <a:chExt cx="0" cy="0"/>
        </a:xfrm>
      </p:grpSpPr>
      <p:grpSp>
        <p:nvGrpSpPr>
          <p:cNvPr id="26" name="Group 25"/>
          <p:cNvGrpSpPr/>
          <p:nvPr userDrawn="1"/>
        </p:nvGrpSpPr>
        <p:grpSpPr>
          <a:xfrm>
            <a:off x="-1" y="0"/>
            <a:ext cx="12192001" cy="6858639"/>
            <a:chOff x="-1" y="-1"/>
            <a:chExt cx="12192001" cy="6858639"/>
          </a:xfrm>
        </p:grpSpPr>
        <p:sp>
          <p:nvSpPr>
            <p:cNvPr id="24" name="Freeform 19"/>
            <p:cNvSpPr>
              <a:spLocks/>
            </p:cNvSpPr>
            <p:nvPr userDrawn="1"/>
          </p:nvSpPr>
          <p:spPr bwMode="auto">
            <a:xfrm>
              <a:off x="831769" y="-1"/>
              <a:ext cx="10777861" cy="6858639"/>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Lst>
              <a:ahLst/>
              <a:cxnLst>
                <a:cxn ang="0">
                  <a:pos x="T0" y="T1"/>
                </a:cxn>
                <a:cxn ang="0">
                  <a:pos x="T2" y="T3"/>
                </a:cxn>
                <a:cxn ang="0">
                  <a:pos x="T4" y="T5"/>
                </a:cxn>
                <a:cxn ang="0">
                  <a:pos x="T6" y="T7"/>
                </a:cxn>
                <a:cxn ang="0">
                  <a:pos x="T8" y="T9"/>
                </a:cxn>
              </a:cxnLst>
              <a:rect l="0" t="0" r="r" b="b"/>
              <a:pathLst>
                <a:path w="8030" h="5110">
                  <a:moveTo>
                    <a:pt x="3840" y="0"/>
                  </a:moveTo>
                  <a:lnTo>
                    <a:pt x="0" y="0"/>
                  </a:lnTo>
                  <a:lnTo>
                    <a:pt x="6337" y="5110"/>
                  </a:lnTo>
                  <a:lnTo>
                    <a:pt x="8030" y="5110"/>
                  </a:lnTo>
                  <a:lnTo>
                    <a:pt x="3840" y="0"/>
                  </a:lnTo>
                  <a:close/>
                </a:path>
              </a:pathLst>
            </a:custGeom>
            <a:gradFill>
              <a:gsLst>
                <a:gs pos="100000">
                  <a:schemeClr val="accent3">
                    <a:lumMod val="50000"/>
                    <a:alpha val="20000"/>
                  </a:schemeClr>
                </a:gs>
                <a:gs pos="0">
                  <a:schemeClr val="accent2">
                    <a:alpha val="2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4"/>
            <p:cNvSpPr>
              <a:spLocks/>
            </p:cNvSpPr>
            <p:nvPr userDrawn="1"/>
          </p:nvSpPr>
          <p:spPr bwMode="auto">
            <a:xfrm>
              <a:off x="347084" y="-1"/>
              <a:ext cx="10318828" cy="6858639"/>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close/>
                </a:path>
              </a:pathLst>
            </a:custGeom>
            <a:gradFill>
              <a:gsLst>
                <a:gs pos="100000">
                  <a:schemeClr val="accent1">
                    <a:lumMod val="75000"/>
                    <a:alpha val="30000"/>
                  </a:schemeClr>
                </a:gs>
                <a:gs pos="0">
                  <a:schemeClr val="accent2">
                    <a:alpha val="20000"/>
                  </a:schemeClr>
                </a:gs>
              </a:gsLst>
              <a:lin ang="19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1" y="398050"/>
              <a:ext cx="12192001" cy="5753528"/>
            </a:xfrm>
            <a:custGeom>
              <a:avLst/>
              <a:gdLst>
                <a:gd name="T0" fmla="*/ 0 w 9078"/>
                <a:gd name="T1" fmla="*/ 0 h 4284"/>
                <a:gd name="T2" fmla="*/ 0 w 9078"/>
                <a:gd name="T3" fmla="*/ 3607 h 4284"/>
                <a:gd name="T4" fmla="*/ 9078 w 9078"/>
                <a:gd name="T5" fmla="*/ 4284 h 4284"/>
                <a:gd name="T6" fmla="*/ 9078 w 9078"/>
                <a:gd name="T7" fmla="*/ 2703 h 4284"/>
                <a:gd name="T8" fmla="*/ 0 w 9078"/>
                <a:gd name="T9" fmla="*/ 0 h 4284"/>
              </a:gdLst>
              <a:ahLst/>
              <a:cxnLst>
                <a:cxn ang="0">
                  <a:pos x="T0" y="T1"/>
                </a:cxn>
                <a:cxn ang="0">
                  <a:pos x="T2" y="T3"/>
                </a:cxn>
                <a:cxn ang="0">
                  <a:pos x="T4" y="T5"/>
                </a:cxn>
                <a:cxn ang="0">
                  <a:pos x="T6" y="T7"/>
                </a:cxn>
                <a:cxn ang="0">
                  <a:pos x="T8" y="T9"/>
                </a:cxn>
              </a:cxnLst>
              <a:rect l="0" t="0" r="r" b="b"/>
              <a:pathLst>
                <a:path w="9078" h="4284">
                  <a:moveTo>
                    <a:pt x="0" y="0"/>
                  </a:moveTo>
                  <a:lnTo>
                    <a:pt x="0" y="3607"/>
                  </a:lnTo>
                  <a:lnTo>
                    <a:pt x="9078" y="4284"/>
                  </a:lnTo>
                  <a:lnTo>
                    <a:pt x="9078" y="2703"/>
                  </a:lnTo>
                  <a:lnTo>
                    <a:pt x="0" y="0"/>
                  </a:lnTo>
                  <a:close/>
                </a:path>
              </a:pathLst>
            </a:custGeom>
            <a:gradFill>
              <a:gsLst>
                <a:gs pos="51800">
                  <a:schemeClr val="accent3">
                    <a:alpha val="30000"/>
                  </a:schemeClr>
                </a:gs>
                <a:gs pos="100000">
                  <a:schemeClr val="accent2">
                    <a:alpha val="10000"/>
                  </a:schemeClr>
                </a:gs>
                <a:gs pos="0">
                  <a:schemeClr val="accent2">
                    <a:alpha val="20000"/>
                  </a:schemeClr>
                </a:gs>
              </a:gsLst>
              <a:lin ang="66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userDrawn="1"/>
          </p:nvSpPr>
          <p:spPr bwMode="auto">
            <a:xfrm>
              <a:off x="1447222" y="475725"/>
              <a:ext cx="10744778" cy="6382913"/>
            </a:xfrm>
            <a:custGeom>
              <a:avLst/>
              <a:gdLst>
                <a:gd name="T0" fmla="*/ 7968 w 7968"/>
                <a:gd name="T1" fmla="*/ 0 h 4740"/>
                <a:gd name="T2" fmla="*/ 0 w 7968"/>
                <a:gd name="T3" fmla="*/ 4731 h 4740"/>
                <a:gd name="T4" fmla="*/ 5164 w 7968"/>
                <a:gd name="T5" fmla="*/ 4740 h 4740"/>
                <a:gd name="T6" fmla="*/ 7968 w 7968"/>
                <a:gd name="T7" fmla="*/ 1580 h 4740"/>
                <a:gd name="T8" fmla="*/ 7968 w 7968"/>
                <a:gd name="T9" fmla="*/ 0 h 4740"/>
                <a:gd name="connsiteX0" fmla="*/ 10015 w 10015"/>
                <a:gd name="connsiteY0" fmla="*/ 0 h 10001"/>
                <a:gd name="connsiteX1" fmla="*/ 0 w 10015"/>
                <a:gd name="connsiteY1" fmla="*/ 10001 h 10001"/>
                <a:gd name="connsiteX2" fmla="*/ 6496 w 10015"/>
                <a:gd name="connsiteY2" fmla="*/ 10000 h 10001"/>
                <a:gd name="connsiteX3" fmla="*/ 10015 w 10015"/>
                <a:gd name="connsiteY3" fmla="*/ 3333 h 10001"/>
                <a:gd name="connsiteX4" fmla="*/ 10015 w 10015"/>
                <a:gd name="connsiteY4" fmla="*/ 0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 h="10001">
                  <a:moveTo>
                    <a:pt x="10015" y="0"/>
                  </a:moveTo>
                  <a:lnTo>
                    <a:pt x="0" y="10001"/>
                  </a:lnTo>
                  <a:lnTo>
                    <a:pt x="6496" y="10000"/>
                  </a:lnTo>
                  <a:lnTo>
                    <a:pt x="10015" y="3333"/>
                  </a:lnTo>
                  <a:lnTo>
                    <a:pt x="10015" y="0"/>
                  </a:lnTo>
                  <a:close/>
                </a:path>
              </a:pathLst>
            </a:custGeom>
            <a:gradFill>
              <a:gsLst>
                <a:gs pos="100000">
                  <a:schemeClr val="accent2">
                    <a:alpha val="10000"/>
                  </a:schemeClr>
                </a:gs>
                <a:gs pos="0">
                  <a:schemeClr val="accent2">
                    <a:alpha val="10000"/>
                  </a:schemeClr>
                </a:gs>
              </a:gsLst>
              <a:lin ang="144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9" name="Group 28" descr="abstract background design"/>
          <p:cNvGrpSpPr/>
          <p:nvPr userDrawn="1"/>
        </p:nvGrpSpPr>
        <p:grpSpPr>
          <a:xfrm>
            <a:off x="4762" y="0"/>
            <a:ext cx="12201526" cy="6858638"/>
            <a:chOff x="0" y="618575"/>
            <a:chExt cx="12201526" cy="6858638"/>
          </a:xfrm>
        </p:grpSpPr>
        <p:sp>
          <p:nvSpPr>
            <p:cNvPr id="27" name="Rectangle 26"/>
            <p:cNvSpPr/>
            <p:nvPr userDrawn="1"/>
          </p:nvSpPr>
          <p:spPr>
            <a:xfrm>
              <a:off x="0" y="618575"/>
              <a:ext cx="12192000" cy="6858638"/>
            </a:xfrm>
            <a:prstGeom prst="rect">
              <a:avLst/>
            </a:prstGeom>
            <a:gradFill>
              <a:gsLst>
                <a:gs pos="100000">
                  <a:schemeClr val="accent3">
                    <a:alpha val="0"/>
                  </a:schemeClr>
                </a:gs>
                <a:gs pos="0">
                  <a:schemeClr val="accent2">
                    <a:alpha val="5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9526" y="618894"/>
              <a:ext cx="12192000" cy="6858001"/>
            </a:xfrm>
            <a:prstGeom prst="rect">
              <a:avLst/>
            </a:prstGeom>
            <a:gradFill>
              <a:gsLst>
                <a:gs pos="67000">
                  <a:schemeClr val="accent3">
                    <a:alpha val="0"/>
                  </a:schemeClr>
                </a:gs>
                <a:gs pos="0">
                  <a:schemeClr val="accent2">
                    <a:alpha val="2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Date Placeholder 3"/>
          <p:cNvSpPr>
            <a:spLocks noGrp="1"/>
          </p:cNvSpPr>
          <p:nvPr>
            <p:ph type="dt" sz="half" idx="10"/>
          </p:nvPr>
        </p:nvSpPr>
        <p:spPr/>
        <p:txBody>
          <a:bodyPr/>
          <a:lstStyle/>
          <a:p>
            <a:fld id="{90FFEE5F-65BB-4268-AC17-D19CED90FB82}" type="datetimeFigureOut">
              <a:rPr lang="en-US" smtClean="0"/>
              <a:t>6/25/2016</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15" name="Freeform 10"/>
          <p:cNvSpPr>
            <a:spLocks/>
          </p:cNvSpPr>
          <p:nvPr userDrawn="1"/>
        </p:nvSpPr>
        <p:spPr bwMode="auto">
          <a:xfrm>
            <a:off x="-1109663" y="28575"/>
            <a:ext cx="14411326" cy="6800850"/>
          </a:xfrm>
          <a:custGeom>
            <a:avLst/>
            <a:gdLst>
              <a:gd name="T0" fmla="*/ 0 w 9078"/>
              <a:gd name="T1" fmla="*/ 0 h 4284"/>
              <a:gd name="T2" fmla="*/ 0 w 9078"/>
              <a:gd name="T3" fmla="*/ 3607 h 4284"/>
              <a:gd name="T4" fmla="*/ 9078 w 9078"/>
              <a:gd name="T5" fmla="*/ 4284 h 4284"/>
              <a:gd name="T6" fmla="*/ 9078 w 9078"/>
              <a:gd name="T7" fmla="*/ 2703 h 4284"/>
              <a:gd name="T8" fmla="*/ 0 w 9078"/>
              <a:gd name="T9" fmla="*/ 0 h 4284"/>
            </a:gdLst>
            <a:ahLst/>
            <a:cxnLst>
              <a:cxn ang="0">
                <a:pos x="T0" y="T1"/>
              </a:cxn>
              <a:cxn ang="0">
                <a:pos x="T2" y="T3"/>
              </a:cxn>
              <a:cxn ang="0">
                <a:pos x="T4" y="T5"/>
              </a:cxn>
              <a:cxn ang="0">
                <a:pos x="T6" y="T7"/>
              </a:cxn>
              <a:cxn ang="0">
                <a:pos x="T8" y="T9"/>
              </a:cxn>
            </a:cxnLst>
            <a:rect l="0" t="0" r="r" b="b"/>
            <a:pathLst>
              <a:path w="9078" h="4284">
                <a:moveTo>
                  <a:pt x="0" y="0"/>
                </a:moveTo>
                <a:lnTo>
                  <a:pt x="0" y="3607"/>
                </a:lnTo>
                <a:lnTo>
                  <a:pt x="9078" y="4284"/>
                </a:lnTo>
                <a:lnTo>
                  <a:pt x="9078" y="270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5"/>
          <p:cNvSpPr>
            <a:spLocks/>
          </p:cNvSpPr>
          <p:nvPr userDrawn="1"/>
        </p:nvSpPr>
        <p:spPr bwMode="auto">
          <a:xfrm>
            <a:off x="-3175" y="-627063"/>
            <a:ext cx="12204700" cy="8112126"/>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descr="photo of man sitting on an outdoor bench, using a table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428"/>
            <a:ext cx="8876190" cy="6857143"/>
          </a:xfrm>
          <a:prstGeom prst="rect">
            <a:avLst/>
          </a:prstGeom>
        </p:spPr>
      </p:pic>
      <p:sp>
        <p:nvSpPr>
          <p:cNvPr id="23" name="Freeform 5" descr="Callout shape"/>
          <p:cNvSpPr>
            <a:spLocks/>
          </p:cNvSpPr>
          <p:nvPr userDrawn="1"/>
        </p:nvSpPr>
        <p:spPr bwMode="auto">
          <a:xfrm>
            <a:off x="6778677" y="356679"/>
            <a:ext cx="4956048" cy="3008376"/>
          </a:xfrm>
          <a:custGeom>
            <a:avLst/>
            <a:gdLst>
              <a:gd name="T0" fmla="*/ 0 w 4338"/>
              <a:gd name="T1" fmla="*/ 0 h 2582"/>
              <a:gd name="T2" fmla="*/ 0 w 4338"/>
              <a:gd name="T3" fmla="*/ 2353 h 2582"/>
              <a:gd name="T4" fmla="*/ 921 w 4338"/>
              <a:gd name="T5" fmla="*/ 2353 h 2582"/>
              <a:gd name="T6" fmla="*/ 1101 w 4338"/>
              <a:gd name="T7" fmla="*/ 2582 h 2582"/>
              <a:gd name="T8" fmla="*/ 1278 w 4338"/>
              <a:gd name="T9" fmla="*/ 2353 h 2582"/>
              <a:gd name="T10" fmla="*/ 4338 w 4338"/>
              <a:gd name="T11" fmla="*/ 2353 h 2582"/>
              <a:gd name="T12" fmla="*/ 4338 w 4338"/>
              <a:gd name="T13" fmla="*/ 0 h 2582"/>
              <a:gd name="T14" fmla="*/ 0 w 4338"/>
              <a:gd name="T15" fmla="*/ 0 h 25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38" h="2582">
                <a:moveTo>
                  <a:pt x="0" y="0"/>
                </a:moveTo>
                <a:lnTo>
                  <a:pt x="0" y="2353"/>
                </a:lnTo>
                <a:lnTo>
                  <a:pt x="921" y="2353"/>
                </a:lnTo>
                <a:lnTo>
                  <a:pt x="1101" y="2582"/>
                </a:lnTo>
                <a:lnTo>
                  <a:pt x="1278" y="2353"/>
                </a:lnTo>
                <a:lnTo>
                  <a:pt x="4338" y="2353"/>
                </a:lnTo>
                <a:lnTo>
                  <a:pt x="4338" y="0"/>
                </a:lnTo>
                <a:lnTo>
                  <a:pt x="0" y="0"/>
                </a:lnTo>
                <a:close/>
              </a:path>
            </a:pathLst>
          </a:custGeom>
          <a:solidFill>
            <a:srgbClr val="FDF6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6945060" y="1382350"/>
            <a:ext cx="4279434" cy="683787"/>
          </a:xfrm>
        </p:spPr>
        <p:txBody>
          <a:bodyPr anchor="b">
            <a:normAutofit/>
          </a:bodyPr>
          <a:lstStyle>
            <a:lvl1pPr algn="l">
              <a:defRPr sz="2000">
                <a:solidFill>
                  <a:schemeClr val="accent1"/>
                </a:solidFill>
                <a:latin typeface="+mj-lt"/>
              </a:defRPr>
            </a:lvl1pPr>
          </a:lstStyle>
          <a:p>
            <a:r>
              <a:rPr lang="en-US"/>
              <a:t>Click to edit Master title style</a:t>
            </a:r>
            <a:endParaRPr lang="en-US" dirty="0"/>
          </a:p>
        </p:txBody>
      </p:sp>
      <p:sp>
        <p:nvSpPr>
          <p:cNvPr id="34" name="Text Placeholder 33"/>
          <p:cNvSpPr>
            <a:spLocks noGrp="1"/>
          </p:cNvSpPr>
          <p:nvPr>
            <p:ph type="body" sz="quarter" idx="13" hasCustomPrompt="1"/>
          </p:nvPr>
        </p:nvSpPr>
        <p:spPr>
          <a:xfrm>
            <a:off x="7781982" y="2067295"/>
            <a:ext cx="3549389" cy="955667"/>
          </a:xfrm>
        </p:spPr>
        <p:txBody>
          <a:bodyPr vert="horz" lIns="91440" tIns="45720" rIns="91440" bIns="45720" rtlCol="0" anchor="b">
            <a:noAutofit/>
          </a:bodyPr>
          <a:lstStyle>
            <a:lvl1pPr>
              <a:defRPr lang="en-US" sz="5100" smtClean="0">
                <a:solidFill>
                  <a:schemeClr val="accent1"/>
                </a:solidFill>
                <a:latin typeface="+mj-lt"/>
                <a:ea typeface="+mj-ea"/>
              </a:defRPr>
            </a:lvl1pPr>
            <a:lvl2pPr>
              <a:defRPr lang="en-US" sz="6800" smtClean="0">
                <a:solidFill>
                  <a:schemeClr val="accent1"/>
                </a:solidFill>
                <a:cs typeface="+mn-cs"/>
              </a:defRPr>
            </a:lvl2pPr>
            <a:lvl3pPr>
              <a:defRPr lang="en-US" sz="6800" smtClean="0">
                <a:solidFill>
                  <a:schemeClr val="accent1"/>
                </a:solidFill>
                <a:cs typeface="+mn-cs"/>
              </a:defRPr>
            </a:lvl3pPr>
            <a:lvl4pPr>
              <a:defRPr lang="en-US" sz="6800" smtClean="0">
                <a:solidFill>
                  <a:schemeClr val="accent1"/>
                </a:solidFill>
                <a:cs typeface="+mn-cs"/>
              </a:defRPr>
            </a:lvl4pPr>
            <a:lvl5pPr>
              <a:defRPr lang="en-US" sz="6800">
                <a:solidFill>
                  <a:schemeClr val="accent1"/>
                </a:solidFill>
                <a:cs typeface="+mn-cs"/>
              </a:defRPr>
            </a:lvl5pPr>
          </a:lstStyle>
          <a:p>
            <a:pPr lvl="0">
              <a:spcBef>
                <a:spcPct val="0"/>
              </a:spcBef>
            </a:pPr>
            <a:r>
              <a:rPr lang="en-US" dirty="0"/>
              <a:t>Slide Title</a:t>
            </a:r>
          </a:p>
        </p:txBody>
      </p:sp>
      <p:sp>
        <p:nvSpPr>
          <p:cNvPr id="3" name="Subtitle 2"/>
          <p:cNvSpPr>
            <a:spLocks noGrp="1"/>
          </p:cNvSpPr>
          <p:nvPr>
            <p:ph type="subTitle" idx="1"/>
          </p:nvPr>
        </p:nvSpPr>
        <p:spPr>
          <a:xfrm>
            <a:off x="6904228" y="6209375"/>
            <a:ext cx="4994007" cy="336626"/>
          </a:xfrm>
        </p:spPr>
        <p:txBody>
          <a:bodyPr>
            <a:noAutofit/>
          </a:bodyPr>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86695607"/>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FFEE5F-65BB-4268-AC17-D19CED90FB82}" type="datetimeFigureOut">
              <a:rPr lang="en-US" smtClean="0"/>
              <a:t>6/25/2016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2296684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FFEE5F-65BB-4268-AC17-D19CED90FB82}" type="datetimeFigureOut">
              <a:rPr lang="en-US" smtClean="0"/>
              <a:pPr/>
              <a:t>6/25/2016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pPr/>
              <a:t>‹#›</a:t>
            </a:fld>
            <a:endParaRPr lang="en-US" dirty="0"/>
          </a:p>
        </p:txBody>
      </p:sp>
      <p:grpSp>
        <p:nvGrpSpPr>
          <p:cNvPr id="7" name="Group 6"/>
          <p:cNvGrpSpPr/>
          <p:nvPr userDrawn="1"/>
        </p:nvGrpSpPr>
        <p:grpSpPr>
          <a:xfrm flipH="1">
            <a:off x="-1" y="0"/>
            <a:ext cx="12192001" cy="6858639"/>
            <a:chOff x="-1" y="-1"/>
            <a:chExt cx="12192001" cy="6858639"/>
          </a:xfrm>
        </p:grpSpPr>
        <p:sp>
          <p:nvSpPr>
            <p:cNvPr id="8" name="Freeform 19"/>
            <p:cNvSpPr>
              <a:spLocks/>
            </p:cNvSpPr>
            <p:nvPr userDrawn="1"/>
          </p:nvSpPr>
          <p:spPr bwMode="auto">
            <a:xfrm>
              <a:off x="831769" y="-1"/>
              <a:ext cx="10777861" cy="6858639"/>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Lst>
              <a:ahLst/>
              <a:cxnLst>
                <a:cxn ang="0">
                  <a:pos x="T0" y="T1"/>
                </a:cxn>
                <a:cxn ang="0">
                  <a:pos x="T2" y="T3"/>
                </a:cxn>
                <a:cxn ang="0">
                  <a:pos x="T4" y="T5"/>
                </a:cxn>
                <a:cxn ang="0">
                  <a:pos x="T6" y="T7"/>
                </a:cxn>
                <a:cxn ang="0">
                  <a:pos x="T8" y="T9"/>
                </a:cxn>
              </a:cxnLst>
              <a:rect l="0" t="0" r="r" b="b"/>
              <a:pathLst>
                <a:path w="8030" h="5110">
                  <a:moveTo>
                    <a:pt x="3840" y="0"/>
                  </a:moveTo>
                  <a:lnTo>
                    <a:pt x="0" y="0"/>
                  </a:lnTo>
                  <a:lnTo>
                    <a:pt x="6337" y="5110"/>
                  </a:lnTo>
                  <a:lnTo>
                    <a:pt x="8030" y="5110"/>
                  </a:lnTo>
                  <a:lnTo>
                    <a:pt x="3840" y="0"/>
                  </a:lnTo>
                  <a:close/>
                </a:path>
              </a:pathLst>
            </a:custGeom>
            <a:gradFill>
              <a:gsLst>
                <a:gs pos="100000">
                  <a:schemeClr val="accent3">
                    <a:lumMod val="50000"/>
                    <a:alpha val="20000"/>
                  </a:schemeClr>
                </a:gs>
                <a:gs pos="0">
                  <a:schemeClr val="accent2">
                    <a:alpha val="2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14"/>
            <p:cNvSpPr>
              <a:spLocks/>
            </p:cNvSpPr>
            <p:nvPr userDrawn="1"/>
          </p:nvSpPr>
          <p:spPr bwMode="auto">
            <a:xfrm>
              <a:off x="347084" y="-1"/>
              <a:ext cx="10318828" cy="6858639"/>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close/>
                </a:path>
              </a:pathLst>
            </a:custGeom>
            <a:gradFill>
              <a:gsLst>
                <a:gs pos="100000">
                  <a:schemeClr val="accent1">
                    <a:lumMod val="75000"/>
                    <a:alpha val="30000"/>
                  </a:schemeClr>
                </a:gs>
                <a:gs pos="0">
                  <a:schemeClr val="accent2">
                    <a:alpha val="20000"/>
                  </a:schemeClr>
                </a:gs>
              </a:gsLst>
              <a:lin ang="19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userDrawn="1"/>
          </p:nvSpPr>
          <p:spPr bwMode="auto">
            <a:xfrm>
              <a:off x="-1" y="398050"/>
              <a:ext cx="12192001" cy="5753528"/>
            </a:xfrm>
            <a:custGeom>
              <a:avLst/>
              <a:gdLst>
                <a:gd name="T0" fmla="*/ 0 w 9078"/>
                <a:gd name="T1" fmla="*/ 0 h 4284"/>
                <a:gd name="T2" fmla="*/ 0 w 9078"/>
                <a:gd name="T3" fmla="*/ 3607 h 4284"/>
                <a:gd name="T4" fmla="*/ 9078 w 9078"/>
                <a:gd name="T5" fmla="*/ 4284 h 4284"/>
                <a:gd name="T6" fmla="*/ 9078 w 9078"/>
                <a:gd name="T7" fmla="*/ 2703 h 4284"/>
                <a:gd name="T8" fmla="*/ 0 w 9078"/>
                <a:gd name="T9" fmla="*/ 0 h 4284"/>
              </a:gdLst>
              <a:ahLst/>
              <a:cxnLst>
                <a:cxn ang="0">
                  <a:pos x="T0" y="T1"/>
                </a:cxn>
                <a:cxn ang="0">
                  <a:pos x="T2" y="T3"/>
                </a:cxn>
                <a:cxn ang="0">
                  <a:pos x="T4" y="T5"/>
                </a:cxn>
                <a:cxn ang="0">
                  <a:pos x="T6" y="T7"/>
                </a:cxn>
                <a:cxn ang="0">
                  <a:pos x="T8" y="T9"/>
                </a:cxn>
              </a:cxnLst>
              <a:rect l="0" t="0" r="r" b="b"/>
              <a:pathLst>
                <a:path w="9078" h="4284">
                  <a:moveTo>
                    <a:pt x="0" y="0"/>
                  </a:moveTo>
                  <a:lnTo>
                    <a:pt x="0" y="3607"/>
                  </a:lnTo>
                  <a:lnTo>
                    <a:pt x="9078" y="4284"/>
                  </a:lnTo>
                  <a:lnTo>
                    <a:pt x="9078" y="2703"/>
                  </a:lnTo>
                  <a:lnTo>
                    <a:pt x="0" y="0"/>
                  </a:lnTo>
                  <a:close/>
                </a:path>
              </a:pathLst>
            </a:custGeom>
            <a:gradFill>
              <a:gsLst>
                <a:gs pos="51800">
                  <a:schemeClr val="accent3">
                    <a:alpha val="30000"/>
                  </a:schemeClr>
                </a:gs>
                <a:gs pos="100000">
                  <a:schemeClr val="accent2">
                    <a:alpha val="10000"/>
                  </a:schemeClr>
                </a:gs>
                <a:gs pos="0">
                  <a:schemeClr val="accent2">
                    <a:alpha val="20000"/>
                  </a:schemeClr>
                </a:gs>
              </a:gsLst>
              <a:lin ang="66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5"/>
            <p:cNvSpPr>
              <a:spLocks/>
            </p:cNvSpPr>
            <p:nvPr userDrawn="1"/>
          </p:nvSpPr>
          <p:spPr bwMode="auto">
            <a:xfrm>
              <a:off x="1447222" y="475725"/>
              <a:ext cx="10744778" cy="6382913"/>
            </a:xfrm>
            <a:custGeom>
              <a:avLst/>
              <a:gdLst>
                <a:gd name="T0" fmla="*/ 7968 w 7968"/>
                <a:gd name="T1" fmla="*/ 0 h 4740"/>
                <a:gd name="T2" fmla="*/ 0 w 7968"/>
                <a:gd name="T3" fmla="*/ 4731 h 4740"/>
                <a:gd name="T4" fmla="*/ 5164 w 7968"/>
                <a:gd name="T5" fmla="*/ 4740 h 4740"/>
                <a:gd name="T6" fmla="*/ 7968 w 7968"/>
                <a:gd name="T7" fmla="*/ 1580 h 4740"/>
                <a:gd name="T8" fmla="*/ 7968 w 7968"/>
                <a:gd name="T9" fmla="*/ 0 h 4740"/>
                <a:gd name="connsiteX0" fmla="*/ 10015 w 10015"/>
                <a:gd name="connsiteY0" fmla="*/ 0 h 10001"/>
                <a:gd name="connsiteX1" fmla="*/ 0 w 10015"/>
                <a:gd name="connsiteY1" fmla="*/ 10001 h 10001"/>
                <a:gd name="connsiteX2" fmla="*/ 6496 w 10015"/>
                <a:gd name="connsiteY2" fmla="*/ 10000 h 10001"/>
                <a:gd name="connsiteX3" fmla="*/ 10015 w 10015"/>
                <a:gd name="connsiteY3" fmla="*/ 3333 h 10001"/>
                <a:gd name="connsiteX4" fmla="*/ 10015 w 10015"/>
                <a:gd name="connsiteY4" fmla="*/ 0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 h="10001">
                  <a:moveTo>
                    <a:pt x="10015" y="0"/>
                  </a:moveTo>
                  <a:lnTo>
                    <a:pt x="0" y="10001"/>
                  </a:lnTo>
                  <a:lnTo>
                    <a:pt x="6496" y="10000"/>
                  </a:lnTo>
                  <a:lnTo>
                    <a:pt x="10015" y="3333"/>
                  </a:lnTo>
                  <a:lnTo>
                    <a:pt x="10015" y="0"/>
                  </a:lnTo>
                  <a:close/>
                </a:path>
              </a:pathLst>
            </a:custGeom>
            <a:gradFill>
              <a:gsLst>
                <a:gs pos="100000">
                  <a:schemeClr val="accent2">
                    <a:alpha val="10000"/>
                  </a:schemeClr>
                </a:gs>
                <a:gs pos="0">
                  <a:schemeClr val="accent2">
                    <a:alpha val="10000"/>
                  </a:schemeClr>
                </a:gs>
              </a:gsLst>
              <a:lin ang="144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2" name="Group 11" descr="abstract background design"/>
          <p:cNvGrpSpPr/>
          <p:nvPr userDrawn="1"/>
        </p:nvGrpSpPr>
        <p:grpSpPr>
          <a:xfrm flipH="1">
            <a:off x="0" y="-638"/>
            <a:ext cx="12201526" cy="6858638"/>
            <a:chOff x="0" y="618575"/>
            <a:chExt cx="12201526" cy="6858638"/>
          </a:xfrm>
        </p:grpSpPr>
        <p:sp>
          <p:nvSpPr>
            <p:cNvPr id="13" name="Rectangle 12"/>
            <p:cNvSpPr/>
            <p:nvPr userDrawn="1"/>
          </p:nvSpPr>
          <p:spPr>
            <a:xfrm>
              <a:off x="0" y="618575"/>
              <a:ext cx="12192000" cy="6858638"/>
            </a:xfrm>
            <a:prstGeom prst="rect">
              <a:avLst/>
            </a:prstGeom>
            <a:gradFill>
              <a:gsLst>
                <a:gs pos="100000">
                  <a:schemeClr val="accent3">
                    <a:alpha val="0"/>
                  </a:schemeClr>
                </a:gs>
                <a:gs pos="0">
                  <a:schemeClr val="accent2">
                    <a:alpha val="5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9526" y="618894"/>
              <a:ext cx="12192000" cy="6858001"/>
            </a:xfrm>
            <a:prstGeom prst="rect">
              <a:avLst/>
            </a:prstGeom>
            <a:gradFill>
              <a:gsLst>
                <a:gs pos="67000">
                  <a:schemeClr val="accent3">
                    <a:alpha val="0"/>
                  </a:schemeClr>
                </a:gs>
                <a:gs pos="0">
                  <a:schemeClr val="accent2">
                    <a:alpha val="2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Freeform 15"/>
          <p:cNvSpPr>
            <a:spLocks/>
          </p:cNvSpPr>
          <p:nvPr userDrawn="1"/>
        </p:nvSpPr>
        <p:spPr bwMode="auto">
          <a:xfrm flipH="1">
            <a:off x="-3175" y="-627063"/>
            <a:ext cx="12204700" cy="8112126"/>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15"/>
          <p:cNvSpPr/>
          <p:nvPr userDrawn="1"/>
        </p:nvSpPr>
        <p:spPr>
          <a:xfrm>
            <a:off x="-3175" y="5486400"/>
            <a:ext cx="12204700" cy="13712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Office Mix Logo"/>
          <p:cNvPicPr>
            <a:picLocks noChangeAspect="1"/>
          </p:cNvPicPr>
          <p:nvPr userDrawn="1"/>
        </p:nvPicPr>
        <p:blipFill rotWithShape="1">
          <a:blip r:embed="rId2" cstate="print">
            <a:extLst>
              <a:ext uri="{28A0092B-C50C-407E-A947-70E740481C1C}">
                <a14:useLocalDpi xmlns:a14="http://schemas.microsoft.com/office/drawing/2010/main" val="0"/>
              </a:ext>
            </a:extLst>
          </a:blip>
          <a:srcRect r="76197"/>
          <a:stretch/>
        </p:blipFill>
        <p:spPr>
          <a:xfrm>
            <a:off x="868514" y="4100388"/>
            <a:ext cx="1240638" cy="1440426"/>
          </a:xfrm>
          <a:prstGeom prst="rect">
            <a:avLst/>
          </a:prstGeom>
        </p:spPr>
      </p:pic>
    </p:spTree>
    <p:extLst>
      <p:ext uri="{BB962C8B-B14F-4D97-AF65-F5344CB8AC3E}">
        <p14:creationId xmlns:p14="http://schemas.microsoft.com/office/powerpoint/2010/main" val="30977312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36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FFEE5F-65BB-4268-AC17-D19CED90FB82}" type="datetimeFigureOut">
              <a:rPr lang="en-US" smtClean="0"/>
              <a:t>6/25/2016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4070939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FFEE5F-65BB-4268-AC17-D19CED90FB82}" type="datetimeFigureOut">
              <a:rPr lang="en-US" smtClean="0"/>
              <a:t>6/25/2016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2437678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FFEE5F-65BB-4268-AC17-D19CED90FB82}" type="datetimeFigureOut">
              <a:rPr lang="en-US" smtClean="0"/>
              <a:t>6/25/2016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3052497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FFEE5F-65BB-4268-AC17-D19CED90FB82}" type="datetimeFigureOut">
              <a:rPr lang="en-US" smtClean="0"/>
              <a:t>6/25/2016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137583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FFEE5F-65BB-4268-AC17-D19CED90FB82}" type="datetimeFigureOut">
              <a:rPr lang="en-US" smtClean="0"/>
              <a:t>6/25/2016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BECBBC-B5FD-4F11-9AC2-5AED2BF7CA3D}" type="slidenum">
              <a:rPr lang="en-US" smtClean="0"/>
              <a:pPr/>
              <a:t>‹#›</a:t>
            </a:fld>
            <a:endParaRPr lang="en-US" dirty="0"/>
          </a:p>
        </p:txBody>
      </p:sp>
      <p:grpSp>
        <p:nvGrpSpPr>
          <p:cNvPr id="8" name="Group 7"/>
          <p:cNvGrpSpPr/>
          <p:nvPr userDrawn="1"/>
        </p:nvGrpSpPr>
        <p:grpSpPr>
          <a:xfrm>
            <a:off x="-1" y="-2971"/>
            <a:ext cx="12192001" cy="6866062"/>
            <a:chOff x="-1" y="-2971"/>
            <a:chExt cx="12192001" cy="6866062"/>
          </a:xfrm>
        </p:grpSpPr>
        <p:sp>
          <p:nvSpPr>
            <p:cNvPr id="9" name="Freeform 37"/>
            <p:cNvSpPr>
              <a:spLocks/>
            </p:cNvSpPr>
            <p:nvPr userDrawn="1"/>
          </p:nvSpPr>
          <p:spPr bwMode="auto">
            <a:xfrm>
              <a:off x="0" y="-2971"/>
              <a:ext cx="10287000" cy="6866062"/>
            </a:xfrm>
            <a:custGeom>
              <a:avLst/>
              <a:gdLst>
                <a:gd name="T0" fmla="*/ 6663 w 7656"/>
                <a:gd name="T1" fmla="*/ 0 h 5110"/>
                <a:gd name="T2" fmla="*/ 0 w 7656"/>
                <a:gd name="T3" fmla="*/ 5110 h 5110"/>
                <a:gd name="T4" fmla="*/ 4772 w 7656"/>
                <a:gd name="T5" fmla="*/ 5110 h 5110"/>
                <a:gd name="T6" fmla="*/ 7656 w 7656"/>
                <a:gd name="T7" fmla="*/ 0 h 5110"/>
                <a:gd name="T8" fmla="*/ 6663 w 7656"/>
                <a:gd name="T9" fmla="*/ 0 h 5110"/>
              </a:gdLst>
              <a:ahLst/>
              <a:cxnLst>
                <a:cxn ang="0">
                  <a:pos x="T0" y="T1"/>
                </a:cxn>
                <a:cxn ang="0">
                  <a:pos x="T2" y="T3"/>
                </a:cxn>
                <a:cxn ang="0">
                  <a:pos x="T4" y="T5"/>
                </a:cxn>
                <a:cxn ang="0">
                  <a:pos x="T6" y="T7"/>
                </a:cxn>
                <a:cxn ang="0">
                  <a:pos x="T8" y="T9"/>
                </a:cxn>
              </a:cxnLst>
              <a:rect l="0" t="0" r="r" b="b"/>
              <a:pathLst>
                <a:path w="7656" h="5110">
                  <a:moveTo>
                    <a:pt x="6663" y="0"/>
                  </a:moveTo>
                  <a:lnTo>
                    <a:pt x="0" y="5110"/>
                  </a:lnTo>
                  <a:lnTo>
                    <a:pt x="4772" y="5110"/>
                  </a:lnTo>
                  <a:lnTo>
                    <a:pt x="7656" y="0"/>
                  </a:lnTo>
                  <a:lnTo>
                    <a:pt x="6663"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33"/>
            <p:cNvSpPr>
              <a:spLocks/>
            </p:cNvSpPr>
            <p:nvPr userDrawn="1"/>
          </p:nvSpPr>
          <p:spPr bwMode="auto">
            <a:xfrm>
              <a:off x="-1" y="0"/>
              <a:ext cx="5430032" cy="6858000"/>
            </a:xfrm>
            <a:custGeom>
              <a:avLst/>
              <a:gdLst>
                <a:gd name="T0" fmla="*/ 0 w 4046"/>
                <a:gd name="T1" fmla="*/ 0 h 5110"/>
                <a:gd name="T2" fmla="*/ 2437 w 4046"/>
                <a:gd name="T3" fmla="*/ 0 h 5110"/>
                <a:gd name="T4" fmla="*/ 4046 w 4046"/>
                <a:gd name="T5" fmla="*/ 5110 h 5110"/>
                <a:gd name="T6" fmla="*/ 2664 w 4046"/>
                <a:gd name="T7" fmla="*/ 5110 h 5110"/>
                <a:gd name="T8" fmla="*/ 0 w 4046"/>
                <a:gd name="T9" fmla="*/ 0 h 5110"/>
              </a:gdLst>
              <a:ahLst/>
              <a:cxnLst>
                <a:cxn ang="0">
                  <a:pos x="T0" y="T1"/>
                </a:cxn>
                <a:cxn ang="0">
                  <a:pos x="T2" y="T3"/>
                </a:cxn>
                <a:cxn ang="0">
                  <a:pos x="T4" y="T5"/>
                </a:cxn>
                <a:cxn ang="0">
                  <a:pos x="T6" y="T7"/>
                </a:cxn>
                <a:cxn ang="0">
                  <a:pos x="T8" y="T9"/>
                </a:cxn>
              </a:cxnLst>
              <a:rect l="0" t="0" r="r" b="b"/>
              <a:pathLst>
                <a:path w="4046" h="5110">
                  <a:moveTo>
                    <a:pt x="0" y="0"/>
                  </a:moveTo>
                  <a:lnTo>
                    <a:pt x="2437" y="0"/>
                  </a:lnTo>
                  <a:lnTo>
                    <a:pt x="4046" y="5110"/>
                  </a:lnTo>
                  <a:lnTo>
                    <a:pt x="2664"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29"/>
            <p:cNvSpPr>
              <a:spLocks/>
            </p:cNvSpPr>
            <p:nvPr userDrawn="1"/>
          </p:nvSpPr>
          <p:spPr bwMode="auto">
            <a:xfrm>
              <a:off x="1205778" y="-1"/>
              <a:ext cx="10986222" cy="6858001"/>
            </a:xfrm>
            <a:custGeom>
              <a:avLst/>
              <a:gdLst>
                <a:gd name="T0" fmla="*/ 0 w 8186"/>
                <a:gd name="T1" fmla="*/ 0 h 5110"/>
                <a:gd name="T2" fmla="*/ 5278 w 8186"/>
                <a:gd name="T3" fmla="*/ 0 h 5110"/>
                <a:gd name="T4" fmla="*/ 8186 w 8186"/>
                <a:gd name="T5" fmla="*/ 5110 h 5110"/>
                <a:gd name="T6" fmla="*/ 6479 w 8186"/>
                <a:gd name="T7" fmla="*/ 5110 h 5110"/>
                <a:gd name="T8" fmla="*/ 0 w 8186"/>
                <a:gd name="T9" fmla="*/ 0 h 5110"/>
              </a:gdLst>
              <a:ahLst/>
              <a:cxnLst>
                <a:cxn ang="0">
                  <a:pos x="T0" y="T1"/>
                </a:cxn>
                <a:cxn ang="0">
                  <a:pos x="T2" y="T3"/>
                </a:cxn>
                <a:cxn ang="0">
                  <a:pos x="T4" y="T5"/>
                </a:cxn>
                <a:cxn ang="0">
                  <a:pos x="T6" y="T7"/>
                </a:cxn>
                <a:cxn ang="0">
                  <a:pos x="T8" y="T9"/>
                </a:cxn>
              </a:cxnLst>
              <a:rect l="0" t="0" r="r" b="b"/>
              <a:pathLst>
                <a:path w="8186" h="5110">
                  <a:moveTo>
                    <a:pt x="0" y="0"/>
                  </a:moveTo>
                  <a:lnTo>
                    <a:pt x="5278" y="0"/>
                  </a:lnTo>
                  <a:lnTo>
                    <a:pt x="8186" y="5110"/>
                  </a:lnTo>
                  <a:lnTo>
                    <a:pt x="6479"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25"/>
            <p:cNvSpPr>
              <a:spLocks/>
            </p:cNvSpPr>
            <p:nvPr userDrawn="1"/>
          </p:nvSpPr>
          <p:spPr bwMode="auto">
            <a:xfrm>
              <a:off x="6996758" y="0"/>
              <a:ext cx="4495800" cy="6858000"/>
            </a:xfrm>
            <a:custGeom>
              <a:avLst/>
              <a:gdLst>
                <a:gd name="T0" fmla="*/ 0 w 2832"/>
                <a:gd name="T1" fmla="*/ 0 h 4320"/>
                <a:gd name="T2" fmla="*/ 526 w 2832"/>
                <a:gd name="T3" fmla="*/ 4320 h 4320"/>
                <a:gd name="T4" fmla="*/ 2015 w 2832"/>
                <a:gd name="T5" fmla="*/ 4320 h 4320"/>
                <a:gd name="T6" fmla="*/ 2832 w 2832"/>
                <a:gd name="T7" fmla="*/ 0 h 4320"/>
                <a:gd name="T8" fmla="*/ 0 w 2832"/>
                <a:gd name="T9" fmla="*/ 0 h 4320"/>
              </a:gdLst>
              <a:ahLst/>
              <a:cxnLst>
                <a:cxn ang="0">
                  <a:pos x="T0" y="T1"/>
                </a:cxn>
                <a:cxn ang="0">
                  <a:pos x="T2" y="T3"/>
                </a:cxn>
                <a:cxn ang="0">
                  <a:pos x="T4" y="T5"/>
                </a:cxn>
                <a:cxn ang="0">
                  <a:pos x="T6" y="T7"/>
                </a:cxn>
                <a:cxn ang="0">
                  <a:pos x="T8" y="T9"/>
                </a:cxn>
              </a:cxnLst>
              <a:rect l="0" t="0" r="r" b="b"/>
              <a:pathLst>
                <a:path w="2832" h="4320">
                  <a:moveTo>
                    <a:pt x="0" y="0"/>
                  </a:moveTo>
                  <a:lnTo>
                    <a:pt x="526" y="4320"/>
                  </a:lnTo>
                  <a:lnTo>
                    <a:pt x="2015" y="4320"/>
                  </a:lnTo>
                  <a:lnTo>
                    <a:pt x="2832" y="0"/>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21"/>
            <p:cNvSpPr>
              <a:spLocks/>
            </p:cNvSpPr>
            <p:nvPr userDrawn="1"/>
          </p:nvSpPr>
          <p:spPr bwMode="auto">
            <a:xfrm>
              <a:off x="2487614" y="-1"/>
              <a:ext cx="6095702" cy="6858001"/>
            </a:xfrm>
            <a:custGeom>
              <a:avLst/>
              <a:gdLst>
                <a:gd name="T0" fmla="*/ 2157 w 4542"/>
                <a:gd name="T1" fmla="*/ 0 h 5110"/>
                <a:gd name="T2" fmla="*/ 1183 w 4542"/>
                <a:gd name="T3" fmla="*/ 0 h 5110"/>
                <a:gd name="T4" fmla="*/ 0 w 4542"/>
                <a:gd name="T5" fmla="*/ 5110 h 5110"/>
                <a:gd name="T6" fmla="*/ 4542 w 4542"/>
                <a:gd name="T7" fmla="*/ 5110 h 5110"/>
                <a:gd name="T8" fmla="*/ 2157 w 4542"/>
                <a:gd name="T9" fmla="*/ 0 h 5110"/>
              </a:gdLst>
              <a:ahLst/>
              <a:cxnLst>
                <a:cxn ang="0">
                  <a:pos x="T0" y="T1"/>
                </a:cxn>
                <a:cxn ang="0">
                  <a:pos x="T2" y="T3"/>
                </a:cxn>
                <a:cxn ang="0">
                  <a:pos x="T4" y="T5"/>
                </a:cxn>
                <a:cxn ang="0">
                  <a:pos x="T6" y="T7"/>
                </a:cxn>
                <a:cxn ang="0">
                  <a:pos x="T8" y="T9"/>
                </a:cxn>
              </a:cxnLst>
              <a:rect l="0" t="0" r="r" b="b"/>
              <a:pathLst>
                <a:path w="4542" h="5110">
                  <a:moveTo>
                    <a:pt x="2157" y="0"/>
                  </a:moveTo>
                  <a:lnTo>
                    <a:pt x="1183" y="0"/>
                  </a:lnTo>
                  <a:lnTo>
                    <a:pt x="0" y="5110"/>
                  </a:lnTo>
                  <a:lnTo>
                    <a:pt x="4542" y="5110"/>
                  </a:lnTo>
                  <a:lnTo>
                    <a:pt x="2157"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17"/>
            <p:cNvSpPr>
              <a:spLocks/>
            </p:cNvSpPr>
            <p:nvPr userDrawn="1"/>
          </p:nvSpPr>
          <p:spPr bwMode="auto">
            <a:xfrm>
              <a:off x="-1" y="798700"/>
              <a:ext cx="12192001" cy="4781176"/>
            </a:xfrm>
            <a:custGeom>
              <a:avLst/>
              <a:gdLst>
                <a:gd name="T0" fmla="*/ 0 w 9078"/>
                <a:gd name="T1" fmla="*/ 0 h 3560"/>
                <a:gd name="T2" fmla="*/ 9078 w 9078"/>
                <a:gd name="T3" fmla="*/ 672 h 3560"/>
                <a:gd name="T4" fmla="*/ 9078 w 9078"/>
                <a:gd name="T5" fmla="*/ 3560 h 3560"/>
                <a:gd name="T6" fmla="*/ 0 w 9078"/>
                <a:gd name="T7" fmla="*/ 985 h 3560"/>
                <a:gd name="T8" fmla="*/ 0 w 9078"/>
                <a:gd name="T9" fmla="*/ 0 h 3560"/>
              </a:gdLst>
              <a:ahLst/>
              <a:cxnLst>
                <a:cxn ang="0">
                  <a:pos x="T0" y="T1"/>
                </a:cxn>
                <a:cxn ang="0">
                  <a:pos x="T2" y="T3"/>
                </a:cxn>
                <a:cxn ang="0">
                  <a:pos x="T4" y="T5"/>
                </a:cxn>
                <a:cxn ang="0">
                  <a:pos x="T6" y="T7"/>
                </a:cxn>
                <a:cxn ang="0">
                  <a:pos x="T8" y="T9"/>
                </a:cxn>
              </a:cxnLst>
              <a:rect l="0" t="0" r="r" b="b"/>
              <a:pathLst>
                <a:path w="9078" h="3560">
                  <a:moveTo>
                    <a:pt x="0" y="0"/>
                  </a:moveTo>
                  <a:lnTo>
                    <a:pt x="9078" y="672"/>
                  </a:lnTo>
                  <a:lnTo>
                    <a:pt x="9078" y="3560"/>
                  </a:lnTo>
                  <a:lnTo>
                    <a:pt x="0" y="985"/>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5" name="Rectangle 14"/>
          <p:cNvSpPr/>
          <p:nvPr userDrawn="1"/>
        </p:nvSpPr>
        <p:spPr>
          <a:xfrm>
            <a:off x="0" y="416"/>
            <a:ext cx="12192000" cy="6858000"/>
          </a:xfrm>
          <a:prstGeom prst="rect">
            <a:avLst/>
          </a:prstGeom>
          <a:gradFill>
            <a:gsLst>
              <a:gs pos="100000">
                <a:schemeClr val="bg1">
                  <a:alpha val="0"/>
                </a:schemeClr>
              </a:gs>
              <a:gs pos="0">
                <a:schemeClr val="bg1">
                  <a:lumMod val="75000"/>
                  <a:alpha val="2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descr="abstract background design"/>
          <p:cNvGrpSpPr/>
          <p:nvPr userDrawn="1"/>
        </p:nvGrpSpPr>
        <p:grpSpPr>
          <a:xfrm>
            <a:off x="-1366" y="-4114"/>
            <a:ext cx="5035003" cy="6865834"/>
            <a:chOff x="-1366" y="-4114"/>
            <a:chExt cx="5035003" cy="6865834"/>
          </a:xfrm>
        </p:grpSpPr>
        <p:sp>
          <p:nvSpPr>
            <p:cNvPr id="17" name="Rectangle 1040"/>
            <p:cNvSpPr/>
            <p:nvPr userDrawn="1"/>
          </p:nvSpPr>
          <p:spPr>
            <a:xfrm>
              <a:off x="-1366" y="-2385"/>
              <a:ext cx="5035002" cy="6859550"/>
            </a:xfrm>
            <a:custGeom>
              <a:avLst/>
              <a:gdLst>
                <a:gd name="connsiteX0" fmla="*/ 0 w 12192000"/>
                <a:gd name="connsiteY0" fmla="*/ 0 h 556282"/>
                <a:gd name="connsiteX1" fmla="*/ 12192000 w 12192000"/>
                <a:gd name="connsiteY1" fmla="*/ 0 h 556282"/>
                <a:gd name="connsiteX2" fmla="*/ 12192000 w 12192000"/>
                <a:gd name="connsiteY2" fmla="*/ 556282 h 556282"/>
                <a:gd name="connsiteX3" fmla="*/ 0 w 12192000"/>
                <a:gd name="connsiteY3" fmla="*/ 556282 h 556282"/>
                <a:gd name="connsiteX4" fmla="*/ 0 w 12192000"/>
                <a:gd name="connsiteY4" fmla="*/ 0 h 556282"/>
                <a:gd name="connsiteX0" fmla="*/ 0 w 12206068"/>
                <a:gd name="connsiteY0" fmla="*/ 1026941 h 1583223"/>
                <a:gd name="connsiteX1" fmla="*/ 12206068 w 12206068"/>
                <a:gd name="connsiteY1" fmla="*/ 0 h 1583223"/>
                <a:gd name="connsiteX2" fmla="*/ 12192000 w 12206068"/>
                <a:gd name="connsiteY2" fmla="*/ 1583223 h 1583223"/>
                <a:gd name="connsiteX3" fmla="*/ 0 w 12206068"/>
                <a:gd name="connsiteY3" fmla="*/ 1583223 h 1583223"/>
                <a:gd name="connsiteX4" fmla="*/ 0 w 12206068"/>
                <a:gd name="connsiteY4" fmla="*/ 1026941 h 1583223"/>
                <a:gd name="connsiteX0" fmla="*/ 0 w 12192000"/>
                <a:gd name="connsiteY0" fmla="*/ 34281 h 590563"/>
                <a:gd name="connsiteX1" fmla="*/ 12086619 w 12192000"/>
                <a:gd name="connsiteY1" fmla="*/ 0 h 590563"/>
                <a:gd name="connsiteX2" fmla="*/ 12192000 w 12192000"/>
                <a:gd name="connsiteY2" fmla="*/ 590563 h 590563"/>
                <a:gd name="connsiteX3" fmla="*/ 0 w 12192000"/>
                <a:gd name="connsiteY3" fmla="*/ 590563 h 590563"/>
                <a:gd name="connsiteX4" fmla="*/ 0 w 12192000"/>
                <a:gd name="connsiteY4" fmla="*/ 34281 h 590563"/>
                <a:gd name="connsiteX0" fmla="*/ 0 w 12193711"/>
                <a:gd name="connsiteY0" fmla="*/ 244346 h 800628"/>
                <a:gd name="connsiteX1" fmla="*/ 12193711 w 12193711"/>
                <a:gd name="connsiteY1" fmla="*/ 0 h 800628"/>
                <a:gd name="connsiteX2" fmla="*/ 12192000 w 12193711"/>
                <a:gd name="connsiteY2" fmla="*/ 800628 h 800628"/>
                <a:gd name="connsiteX3" fmla="*/ 0 w 12193711"/>
                <a:gd name="connsiteY3" fmla="*/ 800628 h 800628"/>
                <a:gd name="connsiteX4" fmla="*/ 0 w 12193711"/>
                <a:gd name="connsiteY4" fmla="*/ 244346 h 800628"/>
                <a:gd name="connsiteX0" fmla="*/ 98854 w 12193711"/>
                <a:gd name="connsiteY0" fmla="*/ 577978 h 800628"/>
                <a:gd name="connsiteX1" fmla="*/ 12193711 w 12193711"/>
                <a:gd name="connsiteY1" fmla="*/ 0 h 800628"/>
                <a:gd name="connsiteX2" fmla="*/ 12192000 w 12193711"/>
                <a:gd name="connsiteY2" fmla="*/ 800628 h 800628"/>
                <a:gd name="connsiteX3" fmla="*/ 0 w 12193711"/>
                <a:gd name="connsiteY3" fmla="*/ 800628 h 800628"/>
                <a:gd name="connsiteX4" fmla="*/ 98854 w 12193711"/>
                <a:gd name="connsiteY4" fmla="*/ 577978 h 800628"/>
                <a:gd name="connsiteX0" fmla="*/ 4119 w 12193711"/>
                <a:gd name="connsiteY0" fmla="*/ 606811 h 800628"/>
                <a:gd name="connsiteX1" fmla="*/ 12193711 w 12193711"/>
                <a:gd name="connsiteY1" fmla="*/ 0 h 800628"/>
                <a:gd name="connsiteX2" fmla="*/ 12192000 w 12193711"/>
                <a:gd name="connsiteY2" fmla="*/ 800628 h 800628"/>
                <a:gd name="connsiteX3" fmla="*/ 0 w 12193711"/>
                <a:gd name="connsiteY3" fmla="*/ 800628 h 800628"/>
                <a:gd name="connsiteX4" fmla="*/ 4119 w 12193711"/>
                <a:gd name="connsiteY4" fmla="*/ 606811 h 800628"/>
                <a:gd name="connsiteX0" fmla="*/ 135924 w 12193711"/>
                <a:gd name="connsiteY0" fmla="*/ 590335 h 800628"/>
                <a:gd name="connsiteX1" fmla="*/ 12193711 w 12193711"/>
                <a:gd name="connsiteY1" fmla="*/ 0 h 800628"/>
                <a:gd name="connsiteX2" fmla="*/ 12192000 w 12193711"/>
                <a:gd name="connsiteY2" fmla="*/ 800628 h 800628"/>
                <a:gd name="connsiteX3" fmla="*/ 0 w 12193711"/>
                <a:gd name="connsiteY3" fmla="*/ 800628 h 800628"/>
                <a:gd name="connsiteX4" fmla="*/ 135924 w 12193711"/>
                <a:gd name="connsiteY4" fmla="*/ 590335 h 800628"/>
                <a:gd name="connsiteX0" fmla="*/ 0 w 12197830"/>
                <a:gd name="connsiteY0" fmla="*/ 577978 h 800628"/>
                <a:gd name="connsiteX1" fmla="*/ 12197830 w 12197830"/>
                <a:gd name="connsiteY1" fmla="*/ 0 h 800628"/>
                <a:gd name="connsiteX2" fmla="*/ 12196119 w 12197830"/>
                <a:gd name="connsiteY2" fmla="*/ 800628 h 800628"/>
                <a:gd name="connsiteX3" fmla="*/ 4119 w 12197830"/>
                <a:gd name="connsiteY3" fmla="*/ 800628 h 800628"/>
                <a:gd name="connsiteX4" fmla="*/ 0 w 12197830"/>
                <a:gd name="connsiteY4" fmla="*/ 577978 h 800628"/>
                <a:gd name="connsiteX0" fmla="*/ 0 w 12196127"/>
                <a:gd name="connsiteY0" fmla="*/ 414454 h 637104"/>
                <a:gd name="connsiteX1" fmla="*/ 12167795 w 12196127"/>
                <a:gd name="connsiteY1" fmla="*/ 0 h 637104"/>
                <a:gd name="connsiteX2" fmla="*/ 12196119 w 12196127"/>
                <a:gd name="connsiteY2" fmla="*/ 637104 h 637104"/>
                <a:gd name="connsiteX3" fmla="*/ 4119 w 12196127"/>
                <a:gd name="connsiteY3" fmla="*/ 637104 h 637104"/>
                <a:gd name="connsiteX4" fmla="*/ 0 w 12196127"/>
                <a:gd name="connsiteY4" fmla="*/ 414454 h 637104"/>
                <a:gd name="connsiteX0" fmla="*/ 0 w 12196196"/>
                <a:gd name="connsiteY0" fmla="*/ 411116 h 633766"/>
                <a:gd name="connsiteX1" fmla="*/ 12194493 w 12196196"/>
                <a:gd name="connsiteY1" fmla="*/ 0 h 633766"/>
                <a:gd name="connsiteX2" fmla="*/ 12196119 w 12196196"/>
                <a:gd name="connsiteY2" fmla="*/ 633766 h 633766"/>
                <a:gd name="connsiteX3" fmla="*/ 4119 w 12196196"/>
                <a:gd name="connsiteY3" fmla="*/ 633766 h 633766"/>
                <a:gd name="connsiteX4" fmla="*/ 0 w 12196196"/>
                <a:gd name="connsiteY4" fmla="*/ 411116 h 633766"/>
                <a:gd name="connsiteX0" fmla="*/ 0 w 12196123"/>
                <a:gd name="connsiteY0" fmla="*/ 374407 h 597057"/>
                <a:gd name="connsiteX1" fmla="*/ 12147772 w 12196123"/>
                <a:gd name="connsiteY1" fmla="*/ 0 h 597057"/>
                <a:gd name="connsiteX2" fmla="*/ 12196119 w 12196123"/>
                <a:gd name="connsiteY2" fmla="*/ 597057 h 597057"/>
                <a:gd name="connsiteX3" fmla="*/ 4119 w 12196123"/>
                <a:gd name="connsiteY3" fmla="*/ 597057 h 597057"/>
                <a:gd name="connsiteX4" fmla="*/ 0 w 12196123"/>
                <a:gd name="connsiteY4" fmla="*/ 374407 h 597057"/>
                <a:gd name="connsiteX0" fmla="*/ 0 w 12196196"/>
                <a:gd name="connsiteY0" fmla="*/ 404442 h 627092"/>
                <a:gd name="connsiteX1" fmla="*/ 12194493 w 12196196"/>
                <a:gd name="connsiteY1" fmla="*/ 0 h 627092"/>
                <a:gd name="connsiteX2" fmla="*/ 12196119 w 12196196"/>
                <a:gd name="connsiteY2" fmla="*/ 627092 h 627092"/>
                <a:gd name="connsiteX3" fmla="*/ 4119 w 12196196"/>
                <a:gd name="connsiteY3" fmla="*/ 627092 h 627092"/>
                <a:gd name="connsiteX4" fmla="*/ 0 w 12196196"/>
                <a:gd name="connsiteY4" fmla="*/ 404442 h 627092"/>
                <a:gd name="connsiteX0" fmla="*/ 0 w 12196123"/>
                <a:gd name="connsiteY0" fmla="*/ 391093 h 613743"/>
                <a:gd name="connsiteX1" fmla="*/ 12141097 w 12196123"/>
                <a:gd name="connsiteY1" fmla="*/ 0 h 613743"/>
                <a:gd name="connsiteX2" fmla="*/ 12196119 w 12196123"/>
                <a:gd name="connsiteY2" fmla="*/ 613743 h 613743"/>
                <a:gd name="connsiteX3" fmla="*/ 4119 w 12196123"/>
                <a:gd name="connsiteY3" fmla="*/ 613743 h 613743"/>
                <a:gd name="connsiteX4" fmla="*/ 0 w 12196123"/>
                <a:gd name="connsiteY4" fmla="*/ 391093 h 613743"/>
                <a:gd name="connsiteX0" fmla="*/ 0 w 12197830"/>
                <a:gd name="connsiteY0" fmla="*/ 407779 h 630429"/>
                <a:gd name="connsiteX1" fmla="*/ 12197830 w 12197830"/>
                <a:gd name="connsiteY1" fmla="*/ 0 h 630429"/>
                <a:gd name="connsiteX2" fmla="*/ 12196119 w 12197830"/>
                <a:gd name="connsiteY2" fmla="*/ 630429 h 630429"/>
                <a:gd name="connsiteX3" fmla="*/ 4119 w 12197830"/>
                <a:gd name="connsiteY3" fmla="*/ 630429 h 630429"/>
                <a:gd name="connsiteX4" fmla="*/ 0 w 12197830"/>
                <a:gd name="connsiteY4" fmla="*/ 407779 h 630429"/>
                <a:gd name="connsiteX0" fmla="*/ 0 w 12197830"/>
                <a:gd name="connsiteY0" fmla="*/ 0 h 6877450"/>
                <a:gd name="connsiteX1" fmla="*/ 12197830 w 12197830"/>
                <a:gd name="connsiteY1" fmla="*/ 6247021 h 6877450"/>
                <a:gd name="connsiteX2" fmla="*/ 12196119 w 12197830"/>
                <a:gd name="connsiteY2" fmla="*/ 6877450 h 6877450"/>
                <a:gd name="connsiteX3" fmla="*/ 4119 w 12197830"/>
                <a:gd name="connsiteY3" fmla="*/ 6877450 h 6877450"/>
                <a:gd name="connsiteX4" fmla="*/ 0 w 12197830"/>
                <a:gd name="connsiteY4" fmla="*/ 0 h 6877450"/>
                <a:gd name="connsiteX0" fmla="*/ 0 w 12196119"/>
                <a:gd name="connsiteY0" fmla="*/ 1379 h 6878829"/>
                <a:gd name="connsiteX1" fmla="*/ 4996930 w 12196119"/>
                <a:gd name="connsiteY1" fmla="*/ 0 h 6878829"/>
                <a:gd name="connsiteX2" fmla="*/ 12196119 w 12196119"/>
                <a:gd name="connsiteY2" fmla="*/ 6878829 h 6878829"/>
                <a:gd name="connsiteX3" fmla="*/ 4119 w 12196119"/>
                <a:gd name="connsiteY3" fmla="*/ 6878829 h 6878829"/>
                <a:gd name="connsiteX4" fmla="*/ 0 w 12196119"/>
                <a:gd name="connsiteY4" fmla="*/ 1379 h 6878829"/>
                <a:gd name="connsiteX0" fmla="*/ 0 w 5350819"/>
                <a:gd name="connsiteY0" fmla="*/ 1379 h 6878829"/>
                <a:gd name="connsiteX1" fmla="*/ 4996930 w 5350819"/>
                <a:gd name="connsiteY1" fmla="*/ 0 h 6878829"/>
                <a:gd name="connsiteX2" fmla="*/ 5350819 w 5350819"/>
                <a:gd name="connsiteY2" fmla="*/ 6878829 h 6878829"/>
                <a:gd name="connsiteX3" fmla="*/ 4119 w 5350819"/>
                <a:gd name="connsiteY3" fmla="*/ 6878829 h 6878829"/>
                <a:gd name="connsiteX4" fmla="*/ 0 w 5350819"/>
                <a:gd name="connsiteY4" fmla="*/ 1379 h 6878829"/>
                <a:gd name="connsiteX0" fmla="*/ 0 w 5350819"/>
                <a:gd name="connsiteY0" fmla="*/ 1379 h 6878829"/>
                <a:gd name="connsiteX1" fmla="*/ 4044430 w 5350819"/>
                <a:gd name="connsiteY1" fmla="*/ 0 h 6878829"/>
                <a:gd name="connsiteX2" fmla="*/ 5350819 w 5350819"/>
                <a:gd name="connsiteY2" fmla="*/ 6878829 h 6878829"/>
                <a:gd name="connsiteX3" fmla="*/ 4119 w 5350819"/>
                <a:gd name="connsiteY3" fmla="*/ 6878829 h 6878829"/>
                <a:gd name="connsiteX4" fmla="*/ 0 w 5350819"/>
                <a:gd name="connsiteY4" fmla="*/ 1379 h 6878829"/>
                <a:gd name="connsiteX0" fmla="*/ 0 w 5046019"/>
                <a:gd name="connsiteY0" fmla="*/ 1379 h 6878829"/>
                <a:gd name="connsiteX1" fmla="*/ 4044430 w 5046019"/>
                <a:gd name="connsiteY1" fmla="*/ 0 h 6878829"/>
                <a:gd name="connsiteX2" fmla="*/ 5046019 w 5046019"/>
                <a:gd name="connsiteY2" fmla="*/ 6878829 h 6878829"/>
                <a:gd name="connsiteX3" fmla="*/ 4119 w 5046019"/>
                <a:gd name="connsiteY3" fmla="*/ 6878829 h 6878829"/>
                <a:gd name="connsiteX4" fmla="*/ 0 w 5046019"/>
                <a:gd name="connsiteY4" fmla="*/ 1379 h 6878829"/>
                <a:gd name="connsiteX0" fmla="*/ 0 w 5046019"/>
                <a:gd name="connsiteY0" fmla="*/ 0 h 6877450"/>
                <a:gd name="connsiteX1" fmla="*/ 4052693 w 5046019"/>
                <a:gd name="connsiteY1" fmla="*/ 72985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47185 w 5046019"/>
                <a:gd name="connsiteY1" fmla="*/ 9638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58202 w 5046019"/>
                <a:gd name="connsiteY1" fmla="*/ 64722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52694 w 5046019"/>
                <a:gd name="connsiteY1" fmla="*/ 6884 h 6877450"/>
                <a:gd name="connsiteX2" fmla="*/ 5046019 w 5046019"/>
                <a:gd name="connsiteY2" fmla="*/ 6877450 h 6877450"/>
                <a:gd name="connsiteX3" fmla="*/ 4119 w 5046019"/>
                <a:gd name="connsiteY3" fmla="*/ 6877450 h 6877450"/>
                <a:gd name="connsiteX4" fmla="*/ 0 w 5046019"/>
                <a:gd name="connsiteY4" fmla="*/ 0 h 6877450"/>
                <a:gd name="connsiteX0" fmla="*/ 0 w 5043265"/>
                <a:gd name="connsiteY0" fmla="*/ 31675 h 6870566"/>
                <a:gd name="connsiteX1" fmla="*/ 4049940 w 5043265"/>
                <a:gd name="connsiteY1" fmla="*/ 0 h 6870566"/>
                <a:gd name="connsiteX2" fmla="*/ 5043265 w 5043265"/>
                <a:gd name="connsiteY2" fmla="*/ 6870566 h 6870566"/>
                <a:gd name="connsiteX3" fmla="*/ 1365 w 5043265"/>
                <a:gd name="connsiteY3" fmla="*/ 6870566 h 6870566"/>
                <a:gd name="connsiteX4" fmla="*/ 0 w 5043265"/>
                <a:gd name="connsiteY4" fmla="*/ 31675 h 6870566"/>
                <a:gd name="connsiteX0" fmla="*/ 0 w 5043265"/>
                <a:gd name="connsiteY0" fmla="*/ 1379 h 6870566"/>
                <a:gd name="connsiteX1" fmla="*/ 4049940 w 5043265"/>
                <a:gd name="connsiteY1" fmla="*/ 0 h 6870566"/>
                <a:gd name="connsiteX2" fmla="*/ 5043265 w 5043265"/>
                <a:gd name="connsiteY2" fmla="*/ 6870566 h 6870566"/>
                <a:gd name="connsiteX3" fmla="*/ 1365 w 5043265"/>
                <a:gd name="connsiteY3" fmla="*/ 6870566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83992 w 5043265"/>
                <a:gd name="connsiteY3" fmla="*/ 6843024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4120 w 5043265"/>
                <a:gd name="connsiteY3" fmla="*/ 6859550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1366 w 5043265"/>
                <a:gd name="connsiteY3" fmla="*/ 6859550 h 6870566"/>
                <a:gd name="connsiteX4" fmla="*/ 0 w 5043265"/>
                <a:gd name="connsiteY4" fmla="*/ 1379 h 6870566"/>
                <a:gd name="connsiteX0" fmla="*/ 0 w 5037757"/>
                <a:gd name="connsiteY0" fmla="*/ 1379 h 6859550"/>
                <a:gd name="connsiteX1" fmla="*/ 4049940 w 5037757"/>
                <a:gd name="connsiteY1" fmla="*/ 0 h 6859550"/>
                <a:gd name="connsiteX2" fmla="*/ 5037757 w 5037757"/>
                <a:gd name="connsiteY2" fmla="*/ 6837515 h 6859550"/>
                <a:gd name="connsiteX3" fmla="*/ 1366 w 5037757"/>
                <a:gd name="connsiteY3" fmla="*/ 6859550 h 6859550"/>
                <a:gd name="connsiteX4" fmla="*/ 0 w 5037757"/>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5002" h="6859550">
                  <a:moveTo>
                    <a:pt x="0" y="1379"/>
                  </a:moveTo>
                  <a:lnTo>
                    <a:pt x="4049940" y="0"/>
                  </a:lnTo>
                  <a:lnTo>
                    <a:pt x="5035002" y="6859549"/>
                  </a:lnTo>
                  <a:lnTo>
                    <a:pt x="1366" y="6859550"/>
                  </a:lnTo>
                  <a:cubicBezTo>
                    <a:pt x="-7" y="4573493"/>
                    <a:pt x="1373" y="2287436"/>
                    <a:pt x="0" y="1379"/>
                  </a:cubicBezTo>
                  <a:close/>
                </a:path>
              </a:pathLst>
            </a:custGeom>
            <a:gradFill>
              <a:gsLst>
                <a:gs pos="100000">
                  <a:schemeClr val="accent3">
                    <a:alpha val="95000"/>
                  </a:schemeClr>
                </a:gs>
                <a:gs pos="0">
                  <a:schemeClr val="accent1">
                    <a:alpha val="80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8" name="Freeform 19"/>
            <p:cNvSpPr>
              <a:spLocks/>
            </p:cNvSpPr>
            <p:nvPr userDrawn="1"/>
          </p:nvSpPr>
          <p:spPr bwMode="auto">
            <a:xfrm>
              <a:off x="1" y="-4114"/>
              <a:ext cx="5033636" cy="6862754"/>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 name="connsiteX0" fmla="*/ 8033 w 10000"/>
                <a:gd name="connsiteY0" fmla="*/ 0 h 10000"/>
                <a:gd name="connsiteX1" fmla="*/ 0 w 10000"/>
                <a:gd name="connsiteY1" fmla="*/ 0 h 10000"/>
                <a:gd name="connsiteX2" fmla="*/ 7892 w 10000"/>
                <a:gd name="connsiteY2" fmla="*/ 10000 h 10000"/>
                <a:gd name="connsiteX3" fmla="*/ 10000 w 10000"/>
                <a:gd name="connsiteY3" fmla="*/ 10000 h 10000"/>
                <a:gd name="connsiteX4" fmla="*/ 8033 w 10000"/>
                <a:gd name="connsiteY4" fmla="*/ 0 h 10000"/>
                <a:gd name="connsiteX0" fmla="*/ 7837 w 10000"/>
                <a:gd name="connsiteY0" fmla="*/ 192 h 10000"/>
                <a:gd name="connsiteX1" fmla="*/ 0 w 10000"/>
                <a:gd name="connsiteY1" fmla="*/ 0 h 10000"/>
                <a:gd name="connsiteX2" fmla="*/ 7892 w 10000"/>
                <a:gd name="connsiteY2" fmla="*/ 10000 h 10000"/>
                <a:gd name="connsiteX3" fmla="*/ 10000 w 10000"/>
                <a:gd name="connsiteY3" fmla="*/ 10000 h 10000"/>
                <a:gd name="connsiteX4" fmla="*/ 7837 w 10000"/>
                <a:gd name="connsiteY4" fmla="*/ 192 h 10000"/>
                <a:gd name="connsiteX0" fmla="*/ 8033 w 10000"/>
                <a:gd name="connsiteY0" fmla="*/ 0 h 10012"/>
                <a:gd name="connsiteX1" fmla="*/ 0 w 10000"/>
                <a:gd name="connsiteY1" fmla="*/ 12 h 10012"/>
                <a:gd name="connsiteX2" fmla="*/ 7892 w 10000"/>
                <a:gd name="connsiteY2" fmla="*/ 10012 h 10012"/>
                <a:gd name="connsiteX3" fmla="*/ 10000 w 10000"/>
                <a:gd name="connsiteY3" fmla="*/ 10012 h 10012"/>
                <a:gd name="connsiteX4" fmla="*/ 8033 w 10000"/>
                <a:gd name="connsiteY4" fmla="*/ 0 h 10012"/>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6">
                  <a:moveTo>
                    <a:pt x="8033" y="0"/>
                  </a:moveTo>
                  <a:lnTo>
                    <a:pt x="0" y="6"/>
                  </a:lnTo>
                  <a:lnTo>
                    <a:pt x="7892" y="10006"/>
                  </a:lnTo>
                  <a:lnTo>
                    <a:pt x="10000" y="10006"/>
                  </a:lnTo>
                  <a:lnTo>
                    <a:pt x="8033" y="0"/>
                  </a:lnTo>
                  <a:close/>
                </a:path>
              </a:pathLst>
            </a:custGeom>
            <a:gradFill>
              <a:gsLst>
                <a:gs pos="100000">
                  <a:schemeClr val="accent3">
                    <a:alpha val="24000"/>
                  </a:schemeClr>
                </a:gs>
                <a:gs pos="38000">
                  <a:schemeClr val="accent2">
                    <a:alpha val="2500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9"/>
            <p:cNvSpPr>
              <a:spLocks/>
            </p:cNvSpPr>
            <p:nvPr userDrawn="1"/>
          </p:nvSpPr>
          <p:spPr bwMode="auto">
            <a:xfrm flipV="1">
              <a:off x="199" y="-686"/>
              <a:ext cx="3432693" cy="6862406"/>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 name="connsiteX0" fmla="*/ 8033 w 10000"/>
                <a:gd name="connsiteY0" fmla="*/ 0 h 10000"/>
                <a:gd name="connsiteX1" fmla="*/ 0 w 10000"/>
                <a:gd name="connsiteY1" fmla="*/ 0 h 10000"/>
                <a:gd name="connsiteX2" fmla="*/ 7892 w 10000"/>
                <a:gd name="connsiteY2" fmla="*/ 10000 h 10000"/>
                <a:gd name="connsiteX3" fmla="*/ 10000 w 10000"/>
                <a:gd name="connsiteY3" fmla="*/ 10000 h 10000"/>
                <a:gd name="connsiteX4" fmla="*/ 8033 w 10000"/>
                <a:gd name="connsiteY4" fmla="*/ 0 h 10000"/>
                <a:gd name="connsiteX0" fmla="*/ 7837 w 10000"/>
                <a:gd name="connsiteY0" fmla="*/ 192 h 10000"/>
                <a:gd name="connsiteX1" fmla="*/ 0 w 10000"/>
                <a:gd name="connsiteY1" fmla="*/ 0 h 10000"/>
                <a:gd name="connsiteX2" fmla="*/ 7892 w 10000"/>
                <a:gd name="connsiteY2" fmla="*/ 10000 h 10000"/>
                <a:gd name="connsiteX3" fmla="*/ 10000 w 10000"/>
                <a:gd name="connsiteY3" fmla="*/ 10000 h 10000"/>
                <a:gd name="connsiteX4" fmla="*/ 7837 w 10000"/>
                <a:gd name="connsiteY4" fmla="*/ 192 h 10000"/>
                <a:gd name="connsiteX0" fmla="*/ 8033 w 10000"/>
                <a:gd name="connsiteY0" fmla="*/ 0 h 10012"/>
                <a:gd name="connsiteX1" fmla="*/ 0 w 10000"/>
                <a:gd name="connsiteY1" fmla="*/ 12 h 10012"/>
                <a:gd name="connsiteX2" fmla="*/ 7892 w 10000"/>
                <a:gd name="connsiteY2" fmla="*/ 10012 h 10012"/>
                <a:gd name="connsiteX3" fmla="*/ 10000 w 10000"/>
                <a:gd name="connsiteY3" fmla="*/ 10012 h 10012"/>
                <a:gd name="connsiteX4" fmla="*/ 8033 w 10000"/>
                <a:gd name="connsiteY4" fmla="*/ 0 h 10012"/>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4757 w 10000"/>
                <a:gd name="connsiteY2" fmla="*/ 10006 h 10006"/>
                <a:gd name="connsiteX3" fmla="*/ 10000 w 10000"/>
                <a:gd name="connsiteY3" fmla="*/ 10006 h 10006"/>
                <a:gd name="connsiteX4" fmla="*/ 8033 w 10000"/>
                <a:gd name="connsiteY4" fmla="*/ 0 h 10006"/>
                <a:gd name="connsiteX0" fmla="*/ 8033 w 8033"/>
                <a:gd name="connsiteY0" fmla="*/ 0 h 10006"/>
                <a:gd name="connsiteX1" fmla="*/ 0 w 8033"/>
                <a:gd name="connsiteY1" fmla="*/ 6 h 10006"/>
                <a:gd name="connsiteX2" fmla="*/ 4757 w 8033"/>
                <a:gd name="connsiteY2" fmla="*/ 10006 h 10006"/>
                <a:gd name="connsiteX3" fmla="*/ 7415 w 8033"/>
                <a:gd name="connsiteY3" fmla="*/ 10006 h 10006"/>
                <a:gd name="connsiteX4" fmla="*/ 8033 w 8033"/>
                <a:gd name="connsiteY4" fmla="*/ 0 h 10006"/>
                <a:gd name="connsiteX0" fmla="*/ 5710 w 9231"/>
                <a:gd name="connsiteY0" fmla="*/ 12 h 9994"/>
                <a:gd name="connsiteX1" fmla="*/ 0 w 9231"/>
                <a:gd name="connsiteY1" fmla="*/ 0 h 9994"/>
                <a:gd name="connsiteX2" fmla="*/ 5922 w 9231"/>
                <a:gd name="connsiteY2" fmla="*/ 9994 h 9994"/>
                <a:gd name="connsiteX3" fmla="*/ 9231 w 9231"/>
                <a:gd name="connsiteY3" fmla="*/ 9994 h 9994"/>
                <a:gd name="connsiteX4" fmla="*/ 5710 w 9231"/>
                <a:gd name="connsiteY4" fmla="*/ 12 h 9994"/>
                <a:gd name="connsiteX0" fmla="*/ 6186 w 10000"/>
                <a:gd name="connsiteY0" fmla="*/ 12 h 10000"/>
                <a:gd name="connsiteX1" fmla="*/ 0 w 10000"/>
                <a:gd name="connsiteY1" fmla="*/ 0 h 10000"/>
                <a:gd name="connsiteX2" fmla="*/ 4575 w 10000"/>
                <a:gd name="connsiteY2" fmla="*/ 10000 h 10000"/>
                <a:gd name="connsiteX3" fmla="*/ 10000 w 10000"/>
                <a:gd name="connsiteY3" fmla="*/ 10000 h 10000"/>
                <a:gd name="connsiteX4" fmla="*/ 6186 w 10000"/>
                <a:gd name="connsiteY4" fmla="*/ 12 h 10000"/>
                <a:gd name="connsiteX0" fmla="*/ 6186 w 7838"/>
                <a:gd name="connsiteY0" fmla="*/ 12 h 10000"/>
                <a:gd name="connsiteX1" fmla="*/ 0 w 7838"/>
                <a:gd name="connsiteY1" fmla="*/ 0 h 10000"/>
                <a:gd name="connsiteX2" fmla="*/ 4575 w 7838"/>
                <a:gd name="connsiteY2" fmla="*/ 10000 h 10000"/>
                <a:gd name="connsiteX3" fmla="*/ 7838 w 7838"/>
                <a:gd name="connsiteY3" fmla="*/ 10000 h 10000"/>
                <a:gd name="connsiteX4" fmla="*/ 6186 w 7838"/>
                <a:gd name="connsiteY4" fmla="*/ 12 h 10000"/>
                <a:gd name="connsiteX0" fmla="*/ 9745 w 10000"/>
                <a:gd name="connsiteY0" fmla="*/ 0 h 10023"/>
                <a:gd name="connsiteX1" fmla="*/ 0 w 10000"/>
                <a:gd name="connsiteY1" fmla="*/ 23 h 10023"/>
                <a:gd name="connsiteX2" fmla="*/ 5837 w 10000"/>
                <a:gd name="connsiteY2" fmla="*/ 10023 h 10023"/>
                <a:gd name="connsiteX3" fmla="*/ 10000 w 10000"/>
                <a:gd name="connsiteY3" fmla="*/ 10023 h 10023"/>
                <a:gd name="connsiteX4" fmla="*/ 9745 w 10000"/>
                <a:gd name="connsiteY4" fmla="*/ 0 h 10023"/>
                <a:gd name="connsiteX0" fmla="*/ 9745 w 11688"/>
                <a:gd name="connsiteY0" fmla="*/ 0 h 10041"/>
                <a:gd name="connsiteX1" fmla="*/ 0 w 11688"/>
                <a:gd name="connsiteY1" fmla="*/ 23 h 10041"/>
                <a:gd name="connsiteX2" fmla="*/ 5837 w 11688"/>
                <a:gd name="connsiteY2" fmla="*/ 10023 h 10041"/>
                <a:gd name="connsiteX3" fmla="*/ 11688 w 11688"/>
                <a:gd name="connsiteY3" fmla="*/ 10041 h 10041"/>
                <a:gd name="connsiteX4" fmla="*/ 9745 w 11688"/>
                <a:gd name="connsiteY4" fmla="*/ 0 h 10041"/>
                <a:gd name="connsiteX0" fmla="*/ 9745 w 11688"/>
                <a:gd name="connsiteY0" fmla="*/ 0 h 10041"/>
                <a:gd name="connsiteX1" fmla="*/ 0 w 11688"/>
                <a:gd name="connsiteY1" fmla="*/ 23 h 10041"/>
                <a:gd name="connsiteX2" fmla="*/ 6990 w 11688"/>
                <a:gd name="connsiteY2" fmla="*/ 10023 h 10041"/>
                <a:gd name="connsiteX3" fmla="*/ 11688 w 11688"/>
                <a:gd name="connsiteY3" fmla="*/ 10041 h 10041"/>
                <a:gd name="connsiteX4" fmla="*/ 9745 w 11688"/>
                <a:gd name="connsiteY4" fmla="*/ 0 h 10041"/>
                <a:gd name="connsiteX0" fmla="*/ 9745 w 11675"/>
                <a:gd name="connsiteY0" fmla="*/ 0 h 10023"/>
                <a:gd name="connsiteX1" fmla="*/ 0 w 11675"/>
                <a:gd name="connsiteY1" fmla="*/ 23 h 10023"/>
                <a:gd name="connsiteX2" fmla="*/ 6990 w 11675"/>
                <a:gd name="connsiteY2" fmla="*/ 10023 h 10023"/>
                <a:gd name="connsiteX3" fmla="*/ 11675 w 11675"/>
                <a:gd name="connsiteY3" fmla="*/ 9950 h 10023"/>
                <a:gd name="connsiteX4" fmla="*/ 9745 w 11675"/>
                <a:gd name="connsiteY4" fmla="*/ 0 h 10023"/>
                <a:gd name="connsiteX0" fmla="*/ 9745 w 11702"/>
                <a:gd name="connsiteY0" fmla="*/ 0 h 10024"/>
                <a:gd name="connsiteX1" fmla="*/ 0 w 11702"/>
                <a:gd name="connsiteY1" fmla="*/ 23 h 10024"/>
                <a:gd name="connsiteX2" fmla="*/ 6990 w 11702"/>
                <a:gd name="connsiteY2" fmla="*/ 10023 h 10024"/>
                <a:gd name="connsiteX3" fmla="*/ 11702 w 11702"/>
                <a:gd name="connsiteY3" fmla="*/ 10024 h 10024"/>
                <a:gd name="connsiteX4" fmla="*/ 9745 w 11702"/>
                <a:gd name="connsiteY4" fmla="*/ 0 h 10024"/>
                <a:gd name="connsiteX0" fmla="*/ 9558 w 11515"/>
                <a:gd name="connsiteY0" fmla="*/ 0 h 10024"/>
                <a:gd name="connsiteX1" fmla="*/ 0 w 11515"/>
                <a:gd name="connsiteY1" fmla="*/ 303 h 10024"/>
                <a:gd name="connsiteX2" fmla="*/ 6803 w 11515"/>
                <a:gd name="connsiteY2" fmla="*/ 10023 h 10024"/>
                <a:gd name="connsiteX3" fmla="*/ 11515 w 11515"/>
                <a:gd name="connsiteY3" fmla="*/ 10024 h 10024"/>
                <a:gd name="connsiteX4" fmla="*/ 9558 w 11515"/>
                <a:gd name="connsiteY4" fmla="*/ 0 h 10024"/>
                <a:gd name="connsiteX0" fmla="*/ 9772 w 11729"/>
                <a:gd name="connsiteY0" fmla="*/ 0 h 10024"/>
                <a:gd name="connsiteX1" fmla="*/ 0 w 11729"/>
                <a:gd name="connsiteY1" fmla="*/ 6 h 10024"/>
                <a:gd name="connsiteX2" fmla="*/ 7017 w 11729"/>
                <a:gd name="connsiteY2" fmla="*/ 10023 h 10024"/>
                <a:gd name="connsiteX3" fmla="*/ 11729 w 11729"/>
                <a:gd name="connsiteY3" fmla="*/ 10024 h 10024"/>
                <a:gd name="connsiteX4" fmla="*/ 9772 w 11729"/>
                <a:gd name="connsiteY4" fmla="*/ 0 h 10024"/>
                <a:gd name="connsiteX0" fmla="*/ 9785 w 11729"/>
                <a:gd name="connsiteY0" fmla="*/ 62 h 10018"/>
                <a:gd name="connsiteX1" fmla="*/ 0 w 11729"/>
                <a:gd name="connsiteY1" fmla="*/ 0 h 10018"/>
                <a:gd name="connsiteX2" fmla="*/ 7017 w 11729"/>
                <a:gd name="connsiteY2" fmla="*/ 10017 h 10018"/>
                <a:gd name="connsiteX3" fmla="*/ 11729 w 11729"/>
                <a:gd name="connsiteY3" fmla="*/ 10018 h 10018"/>
                <a:gd name="connsiteX4" fmla="*/ 9785 w 11729"/>
                <a:gd name="connsiteY4" fmla="*/ 62 h 10018"/>
                <a:gd name="connsiteX0" fmla="*/ 9772 w 11729"/>
                <a:gd name="connsiteY0" fmla="*/ 5 h 10018"/>
                <a:gd name="connsiteX1" fmla="*/ 0 w 11729"/>
                <a:gd name="connsiteY1" fmla="*/ 0 h 10018"/>
                <a:gd name="connsiteX2" fmla="*/ 7017 w 11729"/>
                <a:gd name="connsiteY2" fmla="*/ 10017 h 10018"/>
                <a:gd name="connsiteX3" fmla="*/ 11729 w 11729"/>
                <a:gd name="connsiteY3" fmla="*/ 10018 h 10018"/>
                <a:gd name="connsiteX4" fmla="*/ 9772 w 11729"/>
                <a:gd name="connsiteY4" fmla="*/ 5 h 10018"/>
                <a:gd name="connsiteX0" fmla="*/ 9772 w 11729"/>
                <a:gd name="connsiteY0" fmla="*/ 5 h 10018"/>
                <a:gd name="connsiteX1" fmla="*/ 0 w 11729"/>
                <a:gd name="connsiteY1" fmla="*/ 0 h 10018"/>
                <a:gd name="connsiteX2" fmla="*/ 1064 w 11729"/>
                <a:gd name="connsiteY2" fmla="*/ 1494 h 10018"/>
                <a:gd name="connsiteX3" fmla="*/ 7017 w 11729"/>
                <a:gd name="connsiteY3" fmla="*/ 10017 h 10018"/>
                <a:gd name="connsiteX4" fmla="*/ 11729 w 11729"/>
                <a:gd name="connsiteY4" fmla="*/ 10018 h 10018"/>
                <a:gd name="connsiteX5" fmla="*/ 9772 w 11729"/>
                <a:gd name="connsiteY5" fmla="*/ 5 h 10018"/>
                <a:gd name="connsiteX0" fmla="*/ 9791 w 11748"/>
                <a:gd name="connsiteY0" fmla="*/ 5 h 10018"/>
                <a:gd name="connsiteX1" fmla="*/ 19 w 11748"/>
                <a:gd name="connsiteY1" fmla="*/ 0 h 10018"/>
                <a:gd name="connsiteX2" fmla="*/ 0 w 11748"/>
                <a:gd name="connsiteY2" fmla="*/ 2481 h 10018"/>
                <a:gd name="connsiteX3" fmla="*/ 7036 w 11748"/>
                <a:gd name="connsiteY3" fmla="*/ 10017 h 10018"/>
                <a:gd name="connsiteX4" fmla="*/ 11748 w 11748"/>
                <a:gd name="connsiteY4" fmla="*/ 10018 h 10018"/>
                <a:gd name="connsiteX5" fmla="*/ 9791 w 11748"/>
                <a:gd name="connsiteY5" fmla="*/ 5 h 1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8" h="10018">
                  <a:moveTo>
                    <a:pt x="9791" y="5"/>
                  </a:moveTo>
                  <a:lnTo>
                    <a:pt x="19" y="0"/>
                  </a:lnTo>
                  <a:cubicBezTo>
                    <a:pt x="13" y="827"/>
                    <a:pt x="6" y="1654"/>
                    <a:pt x="0" y="2481"/>
                  </a:cubicBezTo>
                  <a:lnTo>
                    <a:pt x="7036" y="10017"/>
                  </a:lnTo>
                  <a:lnTo>
                    <a:pt x="11748" y="10018"/>
                  </a:lnTo>
                  <a:lnTo>
                    <a:pt x="9791" y="5"/>
                  </a:lnTo>
                  <a:close/>
                </a:path>
              </a:pathLst>
            </a:custGeom>
            <a:gradFill>
              <a:gsLst>
                <a:gs pos="100000">
                  <a:schemeClr val="accent3">
                    <a:alpha val="17000"/>
                  </a:schemeClr>
                </a:gs>
                <a:gs pos="38000">
                  <a:schemeClr val="accent2">
                    <a:alpha val="18000"/>
                  </a:schemeClr>
                </a:gs>
              </a:gsLst>
              <a:lin ang="18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688237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FFEE5F-65BB-4268-AC17-D19CED90FB82}" type="datetimeFigureOut">
              <a:rPr lang="en-US" smtClean="0"/>
              <a:t>6/25/2016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BECBBC-B5FD-4F11-9AC2-5AED2BF7CA3D}" type="slidenum">
              <a:rPr lang="en-US" smtClean="0"/>
              <a:pPr/>
              <a:t>‹#›</a:t>
            </a:fld>
            <a:endParaRPr lang="en-US" dirty="0"/>
          </a:p>
        </p:txBody>
      </p:sp>
      <p:grpSp>
        <p:nvGrpSpPr>
          <p:cNvPr id="8" name="Group 7"/>
          <p:cNvGrpSpPr/>
          <p:nvPr userDrawn="1"/>
        </p:nvGrpSpPr>
        <p:grpSpPr>
          <a:xfrm>
            <a:off x="-1" y="-2971"/>
            <a:ext cx="12192001" cy="6866062"/>
            <a:chOff x="-1" y="-2971"/>
            <a:chExt cx="12192001" cy="6866062"/>
          </a:xfrm>
        </p:grpSpPr>
        <p:sp>
          <p:nvSpPr>
            <p:cNvPr id="9" name="Freeform 37"/>
            <p:cNvSpPr>
              <a:spLocks/>
            </p:cNvSpPr>
            <p:nvPr userDrawn="1"/>
          </p:nvSpPr>
          <p:spPr bwMode="auto">
            <a:xfrm>
              <a:off x="0" y="-2971"/>
              <a:ext cx="10287000" cy="6866062"/>
            </a:xfrm>
            <a:custGeom>
              <a:avLst/>
              <a:gdLst>
                <a:gd name="T0" fmla="*/ 6663 w 7656"/>
                <a:gd name="T1" fmla="*/ 0 h 5110"/>
                <a:gd name="T2" fmla="*/ 0 w 7656"/>
                <a:gd name="T3" fmla="*/ 5110 h 5110"/>
                <a:gd name="T4" fmla="*/ 4772 w 7656"/>
                <a:gd name="T5" fmla="*/ 5110 h 5110"/>
                <a:gd name="T6" fmla="*/ 7656 w 7656"/>
                <a:gd name="T7" fmla="*/ 0 h 5110"/>
                <a:gd name="T8" fmla="*/ 6663 w 7656"/>
                <a:gd name="T9" fmla="*/ 0 h 5110"/>
              </a:gdLst>
              <a:ahLst/>
              <a:cxnLst>
                <a:cxn ang="0">
                  <a:pos x="T0" y="T1"/>
                </a:cxn>
                <a:cxn ang="0">
                  <a:pos x="T2" y="T3"/>
                </a:cxn>
                <a:cxn ang="0">
                  <a:pos x="T4" y="T5"/>
                </a:cxn>
                <a:cxn ang="0">
                  <a:pos x="T6" y="T7"/>
                </a:cxn>
                <a:cxn ang="0">
                  <a:pos x="T8" y="T9"/>
                </a:cxn>
              </a:cxnLst>
              <a:rect l="0" t="0" r="r" b="b"/>
              <a:pathLst>
                <a:path w="7656" h="5110">
                  <a:moveTo>
                    <a:pt x="6663" y="0"/>
                  </a:moveTo>
                  <a:lnTo>
                    <a:pt x="0" y="5110"/>
                  </a:lnTo>
                  <a:lnTo>
                    <a:pt x="4772" y="5110"/>
                  </a:lnTo>
                  <a:lnTo>
                    <a:pt x="7656" y="0"/>
                  </a:lnTo>
                  <a:lnTo>
                    <a:pt x="6663"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33"/>
            <p:cNvSpPr>
              <a:spLocks/>
            </p:cNvSpPr>
            <p:nvPr userDrawn="1"/>
          </p:nvSpPr>
          <p:spPr bwMode="auto">
            <a:xfrm>
              <a:off x="-1" y="0"/>
              <a:ext cx="5430032" cy="6858000"/>
            </a:xfrm>
            <a:custGeom>
              <a:avLst/>
              <a:gdLst>
                <a:gd name="T0" fmla="*/ 0 w 4046"/>
                <a:gd name="T1" fmla="*/ 0 h 5110"/>
                <a:gd name="T2" fmla="*/ 2437 w 4046"/>
                <a:gd name="T3" fmla="*/ 0 h 5110"/>
                <a:gd name="T4" fmla="*/ 4046 w 4046"/>
                <a:gd name="T5" fmla="*/ 5110 h 5110"/>
                <a:gd name="T6" fmla="*/ 2664 w 4046"/>
                <a:gd name="T7" fmla="*/ 5110 h 5110"/>
                <a:gd name="T8" fmla="*/ 0 w 4046"/>
                <a:gd name="T9" fmla="*/ 0 h 5110"/>
              </a:gdLst>
              <a:ahLst/>
              <a:cxnLst>
                <a:cxn ang="0">
                  <a:pos x="T0" y="T1"/>
                </a:cxn>
                <a:cxn ang="0">
                  <a:pos x="T2" y="T3"/>
                </a:cxn>
                <a:cxn ang="0">
                  <a:pos x="T4" y="T5"/>
                </a:cxn>
                <a:cxn ang="0">
                  <a:pos x="T6" y="T7"/>
                </a:cxn>
                <a:cxn ang="0">
                  <a:pos x="T8" y="T9"/>
                </a:cxn>
              </a:cxnLst>
              <a:rect l="0" t="0" r="r" b="b"/>
              <a:pathLst>
                <a:path w="4046" h="5110">
                  <a:moveTo>
                    <a:pt x="0" y="0"/>
                  </a:moveTo>
                  <a:lnTo>
                    <a:pt x="2437" y="0"/>
                  </a:lnTo>
                  <a:lnTo>
                    <a:pt x="4046" y="5110"/>
                  </a:lnTo>
                  <a:lnTo>
                    <a:pt x="2664"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29"/>
            <p:cNvSpPr>
              <a:spLocks/>
            </p:cNvSpPr>
            <p:nvPr userDrawn="1"/>
          </p:nvSpPr>
          <p:spPr bwMode="auto">
            <a:xfrm>
              <a:off x="1205778" y="-1"/>
              <a:ext cx="10986222" cy="6858001"/>
            </a:xfrm>
            <a:custGeom>
              <a:avLst/>
              <a:gdLst>
                <a:gd name="T0" fmla="*/ 0 w 8186"/>
                <a:gd name="T1" fmla="*/ 0 h 5110"/>
                <a:gd name="T2" fmla="*/ 5278 w 8186"/>
                <a:gd name="T3" fmla="*/ 0 h 5110"/>
                <a:gd name="T4" fmla="*/ 8186 w 8186"/>
                <a:gd name="T5" fmla="*/ 5110 h 5110"/>
                <a:gd name="T6" fmla="*/ 6479 w 8186"/>
                <a:gd name="T7" fmla="*/ 5110 h 5110"/>
                <a:gd name="T8" fmla="*/ 0 w 8186"/>
                <a:gd name="T9" fmla="*/ 0 h 5110"/>
              </a:gdLst>
              <a:ahLst/>
              <a:cxnLst>
                <a:cxn ang="0">
                  <a:pos x="T0" y="T1"/>
                </a:cxn>
                <a:cxn ang="0">
                  <a:pos x="T2" y="T3"/>
                </a:cxn>
                <a:cxn ang="0">
                  <a:pos x="T4" y="T5"/>
                </a:cxn>
                <a:cxn ang="0">
                  <a:pos x="T6" y="T7"/>
                </a:cxn>
                <a:cxn ang="0">
                  <a:pos x="T8" y="T9"/>
                </a:cxn>
              </a:cxnLst>
              <a:rect l="0" t="0" r="r" b="b"/>
              <a:pathLst>
                <a:path w="8186" h="5110">
                  <a:moveTo>
                    <a:pt x="0" y="0"/>
                  </a:moveTo>
                  <a:lnTo>
                    <a:pt x="5278" y="0"/>
                  </a:lnTo>
                  <a:lnTo>
                    <a:pt x="8186" y="5110"/>
                  </a:lnTo>
                  <a:lnTo>
                    <a:pt x="6479"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25"/>
            <p:cNvSpPr>
              <a:spLocks/>
            </p:cNvSpPr>
            <p:nvPr userDrawn="1"/>
          </p:nvSpPr>
          <p:spPr bwMode="auto">
            <a:xfrm>
              <a:off x="6996758" y="0"/>
              <a:ext cx="4495800" cy="6858000"/>
            </a:xfrm>
            <a:custGeom>
              <a:avLst/>
              <a:gdLst>
                <a:gd name="T0" fmla="*/ 0 w 2832"/>
                <a:gd name="T1" fmla="*/ 0 h 4320"/>
                <a:gd name="T2" fmla="*/ 526 w 2832"/>
                <a:gd name="T3" fmla="*/ 4320 h 4320"/>
                <a:gd name="T4" fmla="*/ 2015 w 2832"/>
                <a:gd name="T5" fmla="*/ 4320 h 4320"/>
                <a:gd name="T6" fmla="*/ 2832 w 2832"/>
                <a:gd name="T7" fmla="*/ 0 h 4320"/>
                <a:gd name="T8" fmla="*/ 0 w 2832"/>
                <a:gd name="T9" fmla="*/ 0 h 4320"/>
              </a:gdLst>
              <a:ahLst/>
              <a:cxnLst>
                <a:cxn ang="0">
                  <a:pos x="T0" y="T1"/>
                </a:cxn>
                <a:cxn ang="0">
                  <a:pos x="T2" y="T3"/>
                </a:cxn>
                <a:cxn ang="0">
                  <a:pos x="T4" y="T5"/>
                </a:cxn>
                <a:cxn ang="0">
                  <a:pos x="T6" y="T7"/>
                </a:cxn>
                <a:cxn ang="0">
                  <a:pos x="T8" y="T9"/>
                </a:cxn>
              </a:cxnLst>
              <a:rect l="0" t="0" r="r" b="b"/>
              <a:pathLst>
                <a:path w="2832" h="4320">
                  <a:moveTo>
                    <a:pt x="0" y="0"/>
                  </a:moveTo>
                  <a:lnTo>
                    <a:pt x="526" y="4320"/>
                  </a:lnTo>
                  <a:lnTo>
                    <a:pt x="2015" y="4320"/>
                  </a:lnTo>
                  <a:lnTo>
                    <a:pt x="2832" y="0"/>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21"/>
            <p:cNvSpPr>
              <a:spLocks/>
            </p:cNvSpPr>
            <p:nvPr userDrawn="1"/>
          </p:nvSpPr>
          <p:spPr bwMode="auto">
            <a:xfrm>
              <a:off x="2487614" y="-1"/>
              <a:ext cx="6095702" cy="6858001"/>
            </a:xfrm>
            <a:custGeom>
              <a:avLst/>
              <a:gdLst>
                <a:gd name="T0" fmla="*/ 2157 w 4542"/>
                <a:gd name="T1" fmla="*/ 0 h 5110"/>
                <a:gd name="T2" fmla="*/ 1183 w 4542"/>
                <a:gd name="T3" fmla="*/ 0 h 5110"/>
                <a:gd name="T4" fmla="*/ 0 w 4542"/>
                <a:gd name="T5" fmla="*/ 5110 h 5110"/>
                <a:gd name="T6" fmla="*/ 4542 w 4542"/>
                <a:gd name="T7" fmla="*/ 5110 h 5110"/>
                <a:gd name="T8" fmla="*/ 2157 w 4542"/>
                <a:gd name="T9" fmla="*/ 0 h 5110"/>
              </a:gdLst>
              <a:ahLst/>
              <a:cxnLst>
                <a:cxn ang="0">
                  <a:pos x="T0" y="T1"/>
                </a:cxn>
                <a:cxn ang="0">
                  <a:pos x="T2" y="T3"/>
                </a:cxn>
                <a:cxn ang="0">
                  <a:pos x="T4" y="T5"/>
                </a:cxn>
                <a:cxn ang="0">
                  <a:pos x="T6" y="T7"/>
                </a:cxn>
                <a:cxn ang="0">
                  <a:pos x="T8" y="T9"/>
                </a:cxn>
              </a:cxnLst>
              <a:rect l="0" t="0" r="r" b="b"/>
              <a:pathLst>
                <a:path w="4542" h="5110">
                  <a:moveTo>
                    <a:pt x="2157" y="0"/>
                  </a:moveTo>
                  <a:lnTo>
                    <a:pt x="1183" y="0"/>
                  </a:lnTo>
                  <a:lnTo>
                    <a:pt x="0" y="5110"/>
                  </a:lnTo>
                  <a:lnTo>
                    <a:pt x="4542" y="5110"/>
                  </a:lnTo>
                  <a:lnTo>
                    <a:pt x="2157"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17"/>
            <p:cNvSpPr>
              <a:spLocks/>
            </p:cNvSpPr>
            <p:nvPr userDrawn="1"/>
          </p:nvSpPr>
          <p:spPr bwMode="auto">
            <a:xfrm>
              <a:off x="-1" y="798700"/>
              <a:ext cx="12192001" cy="4781176"/>
            </a:xfrm>
            <a:custGeom>
              <a:avLst/>
              <a:gdLst>
                <a:gd name="T0" fmla="*/ 0 w 9078"/>
                <a:gd name="T1" fmla="*/ 0 h 3560"/>
                <a:gd name="T2" fmla="*/ 9078 w 9078"/>
                <a:gd name="T3" fmla="*/ 672 h 3560"/>
                <a:gd name="T4" fmla="*/ 9078 w 9078"/>
                <a:gd name="T5" fmla="*/ 3560 h 3560"/>
                <a:gd name="T6" fmla="*/ 0 w 9078"/>
                <a:gd name="T7" fmla="*/ 985 h 3560"/>
                <a:gd name="T8" fmla="*/ 0 w 9078"/>
                <a:gd name="T9" fmla="*/ 0 h 3560"/>
              </a:gdLst>
              <a:ahLst/>
              <a:cxnLst>
                <a:cxn ang="0">
                  <a:pos x="T0" y="T1"/>
                </a:cxn>
                <a:cxn ang="0">
                  <a:pos x="T2" y="T3"/>
                </a:cxn>
                <a:cxn ang="0">
                  <a:pos x="T4" y="T5"/>
                </a:cxn>
                <a:cxn ang="0">
                  <a:pos x="T6" y="T7"/>
                </a:cxn>
                <a:cxn ang="0">
                  <a:pos x="T8" y="T9"/>
                </a:cxn>
              </a:cxnLst>
              <a:rect l="0" t="0" r="r" b="b"/>
              <a:pathLst>
                <a:path w="9078" h="3560">
                  <a:moveTo>
                    <a:pt x="0" y="0"/>
                  </a:moveTo>
                  <a:lnTo>
                    <a:pt x="9078" y="672"/>
                  </a:lnTo>
                  <a:lnTo>
                    <a:pt x="9078" y="3560"/>
                  </a:lnTo>
                  <a:lnTo>
                    <a:pt x="0" y="985"/>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5" name="Rectangle 14"/>
          <p:cNvSpPr/>
          <p:nvPr userDrawn="1"/>
        </p:nvSpPr>
        <p:spPr>
          <a:xfrm>
            <a:off x="0" y="416"/>
            <a:ext cx="12192000" cy="6858000"/>
          </a:xfrm>
          <a:prstGeom prst="rect">
            <a:avLst/>
          </a:prstGeom>
          <a:gradFill>
            <a:gsLst>
              <a:gs pos="100000">
                <a:schemeClr val="bg1">
                  <a:alpha val="0"/>
                </a:schemeClr>
              </a:gs>
              <a:gs pos="0">
                <a:schemeClr val="bg1">
                  <a:lumMod val="75000"/>
                  <a:alpha val="2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descr="abstract background design"/>
          <p:cNvGrpSpPr/>
          <p:nvPr userDrawn="1"/>
        </p:nvGrpSpPr>
        <p:grpSpPr>
          <a:xfrm>
            <a:off x="-1366" y="-4114"/>
            <a:ext cx="5035003" cy="6865834"/>
            <a:chOff x="-1366" y="-4114"/>
            <a:chExt cx="5035003" cy="6865834"/>
          </a:xfrm>
        </p:grpSpPr>
        <p:sp>
          <p:nvSpPr>
            <p:cNvPr id="17" name="Rectangle 1040"/>
            <p:cNvSpPr/>
            <p:nvPr userDrawn="1"/>
          </p:nvSpPr>
          <p:spPr>
            <a:xfrm>
              <a:off x="-1366" y="-2385"/>
              <a:ext cx="5035002" cy="6859550"/>
            </a:xfrm>
            <a:custGeom>
              <a:avLst/>
              <a:gdLst>
                <a:gd name="connsiteX0" fmla="*/ 0 w 12192000"/>
                <a:gd name="connsiteY0" fmla="*/ 0 h 556282"/>
                <a:gd name="connsiteX1" fmla="*/ 12192000 w 12192000"/>
                <a:gd name="connsiteY1" fmla="*/ 0 h 556282"/>
                <a:gd name="connsiteX2" fmla="*/ 12192000 w 12192000"/>
                <a:gd name="connsiteY2" fmla="*/ 556282 h 556282"/>
                <a:gd name="connsiteX3" fmla="*/ 0 w 12192000"/>
                <a:gd name="connsiteY3" fmla="*/ 556282 h 556282"/>
                <a:gd name="connsiteX4" fmla="*/ 0 w 12192000"/>
                <a:gd name="connsiteY4" fmla="*/ 0 h 556282"/>
                <a:gd name="connsiteX0" fmla="*/ 0 w 12206068"/>
                <a:gd name="connsiteY0" fmla="*/ 1026941 h 1583223"/>
                <a:gd name="connsiteX1" fmla="*/ 12206068 w 12206068"/>
                <a:gd name="connsiteY1" fmla="*/ 0 h 1583223"/>
                <a:gd name="connsiteX2" fmla="*/ 12192000 w 12206068"/>
                <a:gd name="connsiteY2" fmla="*/ 1583223 h 1583223"/>
                <a:gd name="connsiteX3" fmla="*/ 0 w 12206068"/>
                <a:gd name="connsiteY3" fmla="*/ 1583223 h 1583223"/>
                <a:gd name="connsiteX4" fmla="*/ 0 w 12206068"/>
                <a:gd name="connsiteY4" fmla="*/ 1026941 h 1583223"/>
                <a:gd name="connsiteX0" fmla="*/ 0 w 12192000"/>
                <a:gd name="connsiteY0" fmla="*/ 34281 h 590563"/>
                <a:gd name="connsiteX1" fmla="*/ 12086619 w 12192000"/>
                <a:gd name="connsiteY1" fmla="*/ 0 h 590563"/>
                <a:gd name="connsiteX2" fmla="*/ 12192000 w 12192000"/>
                <a:gd name="connsiteY2" fmla="*/ 590563 h 590563"/>
                <a:gd name="connsiteX3" fmla="*/ 0 w 12192000"/>
                <a:gd name="connsiteY3" fmla="*/ 590563 h 590563"/>
                <a:gd name="connsiteX4" fmla="*/ 0 w 12192000"/>
                <a:gd name="connsiteY4" fmla="*/ 34281 h 590563"/>
                <a:gd name="connsiteX0" fmla="*/ 0 w 12193711"/>
                <a:gd name="connsiteY0" fmla="*/ 244346 h 800628"/>
                <a:gd name="connsiteX1" fmla="*/ 12193711 w 12193711"/>
                <a:gd name="connsiteY1" fmla="*/ 0 h 800628"/>
                <a:gd name="connsiteX2" fmla="*/ 12192000 w 12193711"/>
                <a:gd name="connsiteY2" fmla="*/ 800628 h 800628"/>
                <a:gd name="connsiteX3" fmla="*/ 0 w 12193711"/>
                <a:gd name="connsiteY3" fmla="*/ 800628 h 800628"/>
                <a:gd name="connsiteX4" fmla="*/ 0 w 12193711"/>
                <a:gd name="connsiteY4" fmla="*/ 244346 h 800628"/>
                <a:gd name="connsiteX0" fmla="*/ 98854 w 12193711"/>
                <a:gd name="connsiteY0" fmla="*/ 577978 h 800628"/>
                <a:gd name="connsiteX1" fmla="*/ 12193711 w 12193711"/>
                <a:gd name="connsiteY1" fmla="*/ 0 h 800628"/>
                <a:gd name="connsiteX2" fmla="*/ 12192000 w 12193711"/>
                <a:gd name="connsiteY2" fmla="*/ 800628 h 800628"/>
                <a:gd name="connsiteX3" fmla="*/ 0 w 12193711"/>
                <a:gd name="connsiteY3" fmla="*/ 800628 h 800628"/>
                <a:gd name="connsiteX4" fmla="*/ 98854 w 12193711"/>
                <a:gd name="connsiteY4" fmla="*/ 577978 h 800628"/>
                <a:gd name="connsiteX0" fmla="*/ 4119 w 12193711"/>
                <a:gd name="connsiteY0" fmla="*/ 606811 h 800628"/>
                <a:gd name="connsiteX1" fmla="*/ 12193711 w 12193711"/>
                <a:gd name="connsiteY1" fmla="*/ 0 h 800628"/>
                <a:gd name="connsiteX2" fmla="*/ 12192000 w 12193711"/>
                <a:gd name="connsiteY2" fmla="*/ 800628 h 800628"/>
                <a:gd name="connsiteX3" fmla="*/ 0 w 12193711"/>
                <a:gd name="connsiteY3" fmla="*/ 800628 h 800628"/>
                <a:gd name="connsiteX4" fmla="*/ 4119 w 12193711"/>
                <a:gd name="connsiteY4" fmla="*/ 606811 h 800628"/>
                <a:gd name="connsiteX0" fmla="*/ 135924 w 12193711"/>
                <a:gd name="connsiteY0" fmla="*/ 590335 h 800628"/>
                <a:gd name="connsiteX1" fmla="*/ 12193711 w 12193711"/>
                <a:gd name="connsiteY1" fmla="*/ 0 h 800628"/>
                <a:gd name="connsiteX2" fmla="*/ 12192000 w 12193711"/>
                <a:gd name="connsiteY2" fmla="*/ 800628 h 800628"/>
                <a:gd name="connsiteX3" fmla="*/ 0 w 12193711"/>
                <a:gd name="connsiteY3" fmla="*/ 800628 h 800628"/>
                <a:gd name="connsiteX4" fmla="*/ 135924 w 12193711"/>
                <a:gd name="connsiteY4" fmla="*/ 590335 h 800628"/>
                <a:gd name="connsiteX0" fmla="*/ 0 w 12197830"/>
                <a:gd name="connsiteY0" fmla="*/ 577978 h 800628"/>
                <a:gd name="connsiteX1" fmla="*/ 12197830 w 12197830"/>
                <a:gd name="connsiteY1" fmla="*/ 0 h 800628"/>
                <a:gd name="connsiteX2" fmla="*/ 12196119 w 12197830"/>
                <a:gd name="connsiteY2" fmla="*/ 800628 h 800628"/>
                <a:gd name="connsiteX3" fmla="*/ 4119 w 12197830"/>
                <a:gd name="connsiteY3" fmla="*/ 800628 h 800628"/>
                <a:gd name="connsiteX4" fmla="*/ 0 w 12197830"/>
                <a:gd name="connsiteY4" fmla="*/ 577978 h 800628"/>
                <a:gd name="connsiteX0" fmla="*/ 0 w 12196127"/>
                <a:gd name="connsiteY0" fmla="*/ 414454 h 637104"/>
                <a:gd name="connsiteX1" fmla="*/ 12167795 w 12196127"/>
                <a:gd name="connsiteY1" fmla="*/ 0 h 637104"/>
                <a:gd name="connsiteX2" fmla="*/ 12196119 w 12196127"/>
                <a:gd name="connsiteY2" fmla="*/ 637104 h 637104"/>
                <a:gd name="connsiteX3" fmla="*/ 4119 w 12196127"/>
                <a:gd name="connsiteY3" fmla="*/ 637104 h 637104"/>
                <a:gd name="connsiteX4" fmla="*/ 0 w 12196127"/>
                <a:gd name="connsiteY4" fmla="*/ 414454 h 637104"/>
                <a:gd name="connsiteX0" fmla="*/ 0 w 12196196"/>
                <a:gd name="connsiteY0" fmla="*/ 411116 h 633766"/>
                <a:gd name="connsiteX1" fmla="*/ 12194493 w 12196196"/>
                <a:gd name="connsiteY1" fmla="*/ 0 h 633766"/>
                <a:gd name="connsiteX2" fmla="*/ 12196119 w 12196196"/>
                <a:gd name="connsiteY2" fmla="*/ 633766 h 633766"/>
                <a:gd name="connsiteX3" fmla="*/ 4119 w 12196196"/>
                <a:gd name="connsiteY3" fmla="*/ 633766 h 633766"/>
                <a:gd name="connsiteX4" fmla="*/ 0 w 12196196"/>
                <a:gd name="connsiteY4" fmla="*/ 411116 h 633766"/>
                <a:gd name="connsiteX0" fmla="*/ 0 w 12196123"/>
                <a:gd name="connsiteY0" fmla="*/ 374407 h 597057"/>
                <a:gd name="connsiteX1" fmla="*/ 12147772 w 12196123"/>
                <a:gd name="connsiteY1" fmla="*/ 0 h 597057"/>
                <a:gd name="connsiteX2" fmla="*/ 12196119 w 12196123"/>
                <a:gd name="connsiteY2" fmla="*/ 597057 h 597057"/>
                <a:gd name="connsiteX3" fmla="*/ 4119 w 12196123"/>
                <a:gd name="connsiteY3" fmla="*/ 597057 h 597057"/>
                <a:gd name="connsiteX4" fmla="*/ 0 w 12196123"/>
                <a:gd name="connsiteY4" fmla="*/ 374407 h 597057"/>
                <a:gd name="connsiteX0" fmla="*/ 0 w 12196196"/>
                <a:gd name="connsiteY0" fmla="*/ 404442 h 627092"/>
                <a:gd name="connsiteX1" fmla="*/ 12194493 w 12196196"/>
                <a:gd name="connsiteY1" fmla="*/ 0 h 627092"/>
                <a:gd name="connsiteX2" fmla="*/ 12196119 w 12196196"/>
                <a:gd name="connsiteY2" fmla="*/ 627092 h 627092"/>
                <a:gd name="connsiteX3" fmla="*/ 4119 w 12196196"/>
                <a:gd name="connsiteY3" fmla="*/ 627092 h 627092"/>
                <a:gd name="connsiteX4" fmla="*/ 0 w 12196196"/>
                <a:gd name="connsiteY4" fmla="*/ 404442 h 627092"/>
                <a:gd name="connsiteX0" fmla="*/ 0 w 12196123"/>
                <a:gd name="connsiteY0" fmla="*/ 391093 h 613743"/>
                <a:gd name="connsiteX1" fmla="*/ 12141097 w 12196123"/>
                <a:gd name="connsiteY1" fmla="*/ 0 h 613743"/>
                <a:gd name="connsiteX2" fmla="*/ 12196119 w 12196123"/>
                <a:gd name="connsiteY2" fmla="*/ 613743 h 613743"/>
                <a:gd name="connsiteX3" fmla="*/ 4119 w 12196123"/>
                <a:gd name="connsiteY3" fmla="*/ 613743 h 613743"/>
                <a:gd name="connsiteX4" fmla="*/ 0 w 12196123"/>
                <a:gd name="connsiteY4" fmla="*/ 391093 h 613743"/>
                <a:gd name="connsiteX0" fmla="*/ 0 w 12197830"/>
                <a:gd name="connsiteY0" fmla="*/ 407779 h 630429"/>
                <a:gd name="connsiteX1" fmla="*/ 12197830 w 12197830"/>
                <a:gd name="connsiteY1" fmla="*/ 0 h 630429"/>
                <a:gd name="connsiteX2" fmla="*/ 12196119 w 12197830"/>
                <a:gd name="connsiteY2" fmla="*/ 630429 h 630429"/>
                <a:gd name="connsiteX3" fmla="*/ 4119 w 12197830"/>
                <a:gd name="connsiteY3" fmla="*/ 630429 h 630429"/>
                <a:gd name="connsiteX4" fmla="*/ 0 w 12197830"/>
                <a:gd name="connsiteY4" fmla="*/ 407779 h 630429"/>
                <a:gd name="connsiteX0" fmla="*/ 0 w 12197830"/>
                <a:gd name="connsiteY0" fmla="*/ 0 h 6877450"/>
                <a:gd name="connsiteX1" fmla="*/ 12197830 w 12197830"/>
                <a:gd name="connsiteY1" fmla="*/ 6247021 h 6877450"/>
                <a:gd name="connsiteX2" fmla="*/ 12196119 w 12197830"/>
                <a:gd name="connsiteY2" fmla="*/ 6877450 h 6877450"/>
                <a:gd name="connsiteX3" fmla="*/ 4119 w 12197830"/>
                <a:gd name="connsiteY3" fmla="*/ 6877450 h 6877450"/>
                <a:gd name="connsiteX4" fmla="*/ 0 w 12197830"/>
                <a:gd name="connsiteY4" fmla="*/ 0 h 6877450"/>
                <a:gd name="connsiteX0" fmla="*/ 0 w 12196119"/>
                <a:gd name="connsiteY0" fmla="*/ 1379 h 6878829"/>
                <a:gd name="connsiteX1" fmla="*/ 4996930 w 12196119"/>
                <a:gd name="connsiteY1" fmla="*/ 0 h 6878829"/>
                <a:gd name="connsiteX2" fmla="*/ 12196119 w 12196119"/>
                <a:gd name="connsiteY2" fmla="*/ 6878829 h 6878829"/>
                <a:gd name="connsiteX3" fmla="*/ 4119 w 12196119"/>
                <a:gd name="connsiteY3" fmla="*/ 6878829 h 6878829"/>
                <a:gd name="connsiteX4" fmla="*/ 0 w 12196119"/>
                <a:gd name="connsiteY4" fmla="*/ 1379 h 6878829"/>
                <a:gd name="connsiteX0" fmla="*/ 0 w 5350819"/>
                <a:gd name="connsiteY0" fmla="*/ 1379 h 6878829"/>
                <a:gd name="connsiteX1" fmla="*/ 4996930 w 5350819"/>
                <a:gd name="connsiteY1" fmla="*/ 0 h 6878829"/>
                <a:gd name="connsiteX2" fmla="*/ 5350819 w 5350819"/>
                <a:gd name="connsiteY2" fmla="*/ 6878829 h 6878829"/>
                <a:gd name="connsiteX3" fmla="*/ 4119 w 5350819"/>
                <a:gd name="connsiteY3" fmla="*/ 6878829 h 6878829"/>
                <a:gd name="connsiteX4" fmla="*/ 0 w 5350819"/>
                <a:gd name="connsiteY4" fmla="*/ 1379 h 6878829"/>
                <a:gd name="connsiteX0" fmla="*/ 0 w 5350819"/>
                <a:gd name="connsiteY0" fmla="*/ 1379 h 6878829"/>
                <a:gd name="connsiteX1" fmla="*/ 4044430 w 5350819"/>
                <a:gd name="connsiteY1" fmla="*/ 0 h 6878829"/>
                <a:gd name="connsiteX2" fmla="*/ 5350819 w 5350819"/>
                <a:gd name="connsiteY2" fmla="*/ 6878829 h 6878829"/>
                <a:gd name="connsiteX3" fmla="*/ 4119 w 5350819"/>
                <a:gd name="connsiteY3" fmla="*/ 6878829 h 6878829"/>
                <a:gd name="connsiteX4" fmla="*/ 0 w 5350819"/>
                <a:gd name="connsiteY4" fmla="*/ 1379 h 6878829"/>
                <a:gd name="connsiteX0" fmla="*/ 0 w 5046019"/>
                <a:gd name="connsiteY0" fmla="*/ 1379 h 6878829"/>
                <a:gd name="connsiteX1" fmla="*/ 4044430 w 5046019"/>
                <a:gd name="connsiteY1" fmla="*/ 0 h 6878829"/>
                <a:gd name="connsiteX2" fmla="*/ 5046019 w 5046019"/>
                <a:gd name="connsiteY2" fmla="*/ 6878829 h 6878829"/>
                <a:gd name="connsiteX3" fmla="*/ 4119 w 5046019"/>
                <a:gd name="connsiteY3" fmla="*/ 6878829 h 6878829"/>
                <a:gd name="connsiteX4" fmla="*/ 0 w 5046019"/>
                <a:gd name="connsiteY4" fmla="*/ 1379 h 6878829"/>
                <a:gd name="connsiteX0" fmla="*/ 0 w 5046019"/>
                <a:gd name="connsiteY0" fmla="*/ 0 h 6877450"/>
                <a:gd name="connsiteX1" fmla="*/ 4052693 w 5046019"/>
                <a:gd name="connsiteY1" fmla="*/ 72985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47185 w 5046019"/>
                <a:gd name="connsiteY1" fmla="*/ 9638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58202 w 5046019"/>
                <a:gd name="connsiteY1" fmla="*/ 64722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52694 w 5046019"/>
                <a:gd name="connsiteY1" fmla="*/ 6884 h 6877450"/>
                <a:gd name="connsiteX2" fmla="*/ 5046019 w 5046019"/>
                <a:gd name="connsiteY2" fmla="*/ 6877450 h 6877450"/>
                <a:gd name="connsiteX3" fmla="*/ 4119 w 5046019"/>
                <a:gd name="connsiteY3" fmla="*/ 6877450 h 6877450"/>
                <a:gd name="connsiteX4" fmla="*/ 0 w 5046019"/>
                <a:gd name="connsiteY4" fmla="*/ 0 h 6877450"/>
                <a:gd name="connsiteX0" fmla="*/ 0 w 5043265"/>
                <a:gd name="connsiteY0" fmla="*/ 31675 h 6870566"/>
                <a:gd name="connsiteX1" fmla="*/ 4049940 w 5043265"/>
                <a:gd name="connsiteY1" fmla="*/ 0 h 6870566"/>
                <a:gd name="connsiteX2" fmla="*/ 5043265 w 5043265"/>
                <a:gd name="connsiteY2" fmla="*/ 6870566 h 6870566"/>
                <a:gd name="connsiteX3" fmla="*/ 1365 w 5043265"/>
                <a:gd name="connsiteY3" fmla="*/ 6870566 h 6870566"/>
                <a:gd name="connsiteX4" fmla="*/ 0 w 5043265"/>
                <a:gd name="connsiteY4" fmla="*/ 31675 h 6870566"/>
                <a:gd name="connsiteX0" fmla="*/ 0 w 5043265"/>
                <a:gd name="connsiteY0" fmla="*/ 1379 h 6870566"/>
                <a:gd name="connsiteX1" fmla="*/ 4049940 w 5043265"/>
                <a:gd name="connsiteY1" fmla="*/ 0 h 6870566"/>
                <a:gd name="connsiteX2" fmla="*/ 5043265 w 5043265"/>
                <a:gd name="connsiteY2" fmla="*/ 6870566 h 6870566"/>
                <a:gd name="connsiteX3" fmla="*/ 1365 w 5043265"/>
                <a:gd name="connsiteY3" fmla="*/ 6870566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83992 w 5043265"/>
                <a:gd name="connsiteY3" fmla="*/ 6843024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4120 w 5043265"/>
                <a:gd name="connsiteY3" fmla="*/ 6859550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1366 w 5043265"/>
                <a:gd name="connsiteY3" fmla="*/ 6859550 h 6870566"/>
                <a:gd name="connsiteX4" fmla="*/ 0 w 5043265"/>
                <a:gd name="connsiteY4" fmla="*/ 1379 h 6870566"/>
                <a:gd name="connsiteX0" fmla="*/ 0 w 5037757"/>
                <a:gd name="connsiteY0" fmla="*/ 1379 h 6859550"/>
                <a:gd name="connsiteX1" fmla="*/ 4049940 w 5037757"/>
                <a:gd name="connsiteY1" fmla="*/ 0 h 6859550"/>
                <a:gd name="connsiteX2" fmla="*/ 5037757 w 5037757"/>
                <a:gd name="connsiteY2" fmla="*/ 6837515 h 6859550"/>
                <a:gd name="connsiteX3" fmla="*/ 1366 w 5037757"/>
                <a:gd name="connsiteY3" fmla="*/ 6859550 h 6859550"/>
                <a:gd name="connsiteX4" fmla="*/ 0 w 5037757"/>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5002" h="6859550">
                  <a:moveTo>
                    <a:pt x="0" y="1379"/>
                  </a:moveTo>
                  <a:lnTo>
                    <a:pt x="4049940" y="0"/>
                  </a:lnTo>
                  <a:lnTo>
                    <a:pt x="5035002" y="6859549"/>
                  </a:lnTo>
                  <a:lnTo>
                    <a:pt x="1366" y="6859550"/>
                  </a:lnTo>
                  <a:cubicBezTo>
                    <a:pt x="-7" y="4573493"/>
                    <a:pt x="1373" y="2287436"/>
                    <a:pt x="0" y="1379"/>
                  </a:cubicBezTo>
                  <a:close/>
                </a:path>
              </a:pathLst>
            </a:custGeom>
            <a:gradFill>
              <a:gsLst>
                <a:gs pos="100000">
                  <a:schemeClr val="accent3">
                    <a:alpha val="95000"/>
                  </a:schemeClr>
                </a:gs>
                <a:gs pos="0">
                  <a:schemeClr val="accent1">
                    <a:alpha val="80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8" name="Freeform 19"/>
            <p:cNvSpPr>
              <a:spLocks/>
            </p:cNvSpPr>
            <p:nvPr userDrawn="1"/>
          </p:nvSpPr>
          <p:spPr bwMode="auto">
            <a:xfrm>
              <a:off x="1" y="-4114"/>
              <a:ext cx="5033636" cy="6862754"/>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 name="connsiteX0" fmla="*/ 8033 w 10000"/>
                <a:gd name="connsiteY0" fmla="*/ 0 h 10000"/>
                <a:gd name="connsiteX1" fmla="*/ 0 w 10000"/>
                <a:gd name="connsiteY1" fmla="*/ 0 h 10000"/>
                <a:gd name="connsiteX2" fmla="*/ 7892 w 10000"/>
                <a:gd name="connsiteY2" fmla="*/ 10000 h 10000"/>
                <a:gd name="connsiteX3" fmla="*/ 10000 w 10000"/>
                <a:gd name="connsiteY3" fmla="*/ 10000 h 10000"/>
                <a:gd name="connsiteX4" fmla="*/ 8033 w 10000"/>
                <a:gd name="connsiteY4" fmla="*/ 0 h 10000"/>
                <a:gd name="connsiteX0" fmla="*/ 7837 w 10000"/>
                <a:gd name="connsiteY0" fmla="*/ 192 h 10000"/>
                <a:gd name="connsiteX1" fmla="*/ 0 w 10000"/>
                <a:gd name="connsiteY1" fmla="*/ 0 h 10000"/>
                <a:gd name="connsiteX2" fmla="*/ 7892 w 10000"/>
                <a:gd name="connsiteY2" fmla="*/ 10000 h 10000"/>
                <a:gd name="connsiteX3" fmla="*/ 10000 w 10000"/>
                <a:gd name="connsiteY3" fmla="*/ 10000 h 10000"/>
                <a:gd name="connsiteX4" fmla="*/ 7837 w 10000"/>
                <a:gd name="connsiteY4" fmla="*/ 192 h 10000"/>
                <a:gd name="connsiteX0" fmla="*/ 8033 w 10000"/>
                <a:gd name="connsiteY0" fmla="*/ 0 h 10012"/>
                <a:gd name="connsiteX1" fmla="*/ 0 w 10000"/>
                <a:gd name="connsiteY1" fmla="*/ 12 h 10012"/>
                <a:gd name="connsiteX2" fmla="*/ 7892 w 10000"/>
                <a:gd name="connsiteY2" fmla="*/ 10012 h 10012"/>
                <a:gd name="connsiteX3" fmla="*/ 10000 w 10000"/>
                <a:gd name="connsiteY3" fmla="*/ 10012 h 10012"/>
                <a:gd name="connsiteX4" fmla="*/ 8033 w 10000"/>
                <a:gd name="connsiteY4" fmla="*/ 0 h 10012"/>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6">
                  <a:moveTo>
                    <a:pt x="8033" y="0"/>
                  </a:moveTo>
                  <a:lnTo>
                    <a:pt x="0" y="6"/>
                  </a:lnTo>
                  <a:lnTo>
                    <a:pt x="7892" y="10006"/>
                  </a:lnTo>
                  <a:lnTo>
                    <a:pt x="10000" y="10006"/>
                  </a:lnTo>
                  <a:lnTo>
                    <a:pt x="8033" y="0"/>
                  </a:lnTo>
                  <a:close/>
                </a:path>
              </a:pathLst>
            </a:custGeom>
            <a:gradFill>
              <a:gsLst>
                <a:gs pos="100000">
                  <a:schemeClr val="accent3">
                    <a:alpha val="24000"/>
                  </a:schemeClr>
                </a:gs>
                <a:gs pos="38000">
                  <a:schemeClr val="accent2">
                    <a:alpha val="2500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9"/>
            <p:cNvSpPr>
              <a:spLocks/>
            </p:cNvSpPr>
            <p:nvPr userDrawn="1"/>
          </p:nvSpPr>
          <p:spPr bwMode="auto">
            <a:xfrm flipV="1">
              <a:off x="199" y="-686"/>
              <a:ext cx="3432693" cy="6862406"/>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 name="connsiteX0" fmla="*/ 8033 w 10000"/>
                <a:gd name="connsiteY0" fmla="*/ 0 h 10000"/>
                <a:gd name="connsiteX1" fmla="*/ 0 w 10000"/>
                <a:gd name="connsiteY1" fmla="*/ 0 h 10000"/>
                <a:gd name="connsiteX2" fmla="*/ 7892 w 10000"/>
                <a:gd name="connsiteY2" fmla="*/ 10000 h 10000"/>
                <a:gd name="connsiteX3" fmla="*/ 10000 w 10000"/>
                <a:gd name="connsiteY3" fmla="*/ 10000 h 10000"/>
                <a:gd name="connsiteX4" fmla="*/ 8033 w 10000"/>
                <a:gd name="connsiteY4" fmla="*/ 0 h 10000"/>
                <a:gd name="connsiteX0" fmla="*/ 7837 w 10000"/>
                <a:gd name="connsiteY0" fmla="*/ 192 h 10000"/>
                <a:gd name="connsiteX1" fmla="*/ 0 w 10000"/>
                <a:gd name="connsiteY1" fmla="*/ 0 h 10000"/>
                <a:gd name="connsiteX2" fmla="*/ 7892 w 10000"/>
                <a:gd name="connsiteY2" fmla="*/ 10000 h 10000"/>
                <a:gd name="connsiteX3" fmla="*/ 10000 w 10000"/>
                <a:gd name="connsiteY3" fmla="*/ 10000 h 10000"/>
                <a:gd name="connsiteX4" fmla="*/ 7837 w 10000"/>
                <a:gd name="connsiteY4" fmla="*/ 192 h 10000"/>
                <a:gd name="connsiteX0" fmla="*/ 8033 w 10000"/>
                <a:gd name="connsiteY0" fmla="*/ 0 h 10012"/>
                <a:gd name="connsiteX1" fmla="*/ 0 w 10000"/>
                <a:gd name="connsiteY1" fmla="*/ 12 h 10012"/>
                <a:gd name="connsiteX2" fmla="*/ 7892 w 10000"/>
                <a:gd name="connsiteY2" fmla="*/ 10012 h 10012"/>
                <a:gd name="connsiteX3" fmla="*/ 10000 w 10000"/>
                <a:gd name="connsiteY3" fmla="*/ 10012 h 10012"/>
                <a:gd name="connsiteX4" fmla="*/ 8033 w 10000"/>
                <a:gd name="connsiteY4" fmla="*/ 0 h 10012"/>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4757 w 10000"/>
                <a:gd name="connsiteY2" fmla="*/ 10006 h 10006"/>
                <a:gd name="connsiteX3" fmla="*/ 10000 w 10000"/>
                <a:gd name="connsiteY3" fmla="*/ 10006 h 10006"/>
                <a:gd name="connsiteX4" fmla="*/ 8033 w 10000"/>
                <a:gd name="connsiteY4" fmla="*/ 0 h 10006"/>
                <a:gd name="connsiteX0" fmla="*/ 8033 w 8033"/>
                <a:gd name="connsiteY0" fmla="*/ 0 h 10006"/>
                <a:gd name="connsiteX1" fmla="*/ 0 w 8033"/>
                <a:gd name="connsiteY1" fmla="*/ 6 h 10006"/>
                <a:gd name="connsiteX2" fmla="*/ 4757 w 8033"/>
                <a:gd name="connsiteY2" fmla="*/ 10006 h 10006"/>
                <a:gd name="connsiteX3" fmla="*/ 7415 w 8033"/>
                <a:gd name="connsiteY3" fmla="*/ 10006 h 10006"/>
                <a:gd name="connsiteX4" fmla="*/ 8033 w 8033"/>
                <a:gd name="connsiteY4" fmla="*/ 0 h 10006"/>
                <a:gd name="connsiteX0" fmla="*/ 5710 w 9231"/>
                <a:gd name="connsiteY0" fmla="*/ 12 h 9994"/>
                <a:gd name="connsiteX1" fmla="*/ 0 w 9231"/>
                <a:gd name="connsiteY1" fmla="*/ 0 h 9994"/>
                <a:gd name="connsiteX2" fmla="*/ 5922 w 9231"/>
                <a:gd name="connsiteY2" fmla="*/ 9994 h 9994"/>
                <a:gd name="connsiteX3" fmla="*/ 9231 w 9231"/>
                <a:gd name="connsiteY3" fmla="*/ 9994 h 9994"/>
                <a:gd name="connsiteX4" fmla="*/ 5710 w 9231"/>
                <a:gd name="connsiteY4" fmla="*/ 12 h 9994"/>
                <a:gd name="connsiteX0" fmla="*/ 6186 w 10000"/>
                <a:gd name="connsiteY0" fmla="*/ 12 h 10000"/>
                <a:gd name="connsiteX1" fmla="*/ 0 w 10000"/>
                <a:gd name="connsiteY1" fmla="*/ 0 h 10000"/>
                <a:gd name="connsiteX2" fmla="*/ 4575 w 10000"/>
                <a:gd name="connsiteY2" fmla="*/ 10000 h 10000"/>
                <a:gd name="connsiteX3" fmla="*/ 10000 w 10000"/>
                <a:gd name="connsiteY3" fmla="*/ 10000 h 10000"/>
                <a:gd name="connsiteX4" fmla="*/ 6186 w 10000"/>
                <a:gd name="connsiteY4" fmla="*/ 12 h 10000"/>
                <a:gd name="connsiteX0" fmla="*/ 6186 w 7838"/>
                <a:gd name="connsiteY0" fmla="*/ 12 h 10000"/>
                <a:gd name="connsiteX1" fmla="*/ 0 w 7838"/>
                <a:gd name="connsiteY1" fmla="*/ 0 h 10000"/>
                <a:gd name="connsiteX2" fmla="*/ 4575 w 7838"/>
                <a:gd name="connsiteY2" fmla="*/ 10000 h 10000"/>
                <a:gd name="connsiteX3" fmla="*/ 7838 w 7838"/>
                <a:gd name="connsiteY3" fmla="*/ 10000 h 10000"/>
                <a:gd name="connsiteX4" fmla="*/ 6186 w 7838"/>
                <a:gd name="connsiteY4" fmla="*/ 12 h 10000"/>
                <a:gd name="connsiteX0" fmla="*/ 9745 w 10000"/>
                <a:gd name="connsiteY0" fmla="*/ 0 h 10023"/>
                <a:gd name="connsiteX1" fmla="*/ 0 w 10000"/>
                <a:gd name="connsiteY1" fmla="*/ 23 h 10023"/>
                <a:gd name="connsiteX2" fmla="*/ 5837 w 10000"/>
                <a:gd name="connsiteY2" fmla="*/ 10023 h 10023"/>
                <a:gd name="connsiteX3" fmla="*/ 10000 w 10000"/>
                <a:gd name="connsiteY3" fmla="*/ 10023 h 10023"/>
                <a:gd name="connsiteX4" fmla="*/ 9745 w 10000"/>
                <a:gd name="connsiteY4" fmla="*/ 0 h 10023"/>
                <a:gd name="connsiteX0" fmla="*/ 9745 w 11688"/>
                <a:gd name="connsiteY0" fmla="*/ 0 h 10041"/>
                <a:gd name="connsiteX1" fmla="*/ 0 w 11688"/>
                <a:gd name="connsiteY1" fmla="*/ 23 h 10041"/>
                <a:gd name="connsiteX2" fmla="*/ 5837 w 11688"/>
                <a:gd name="connsiteY2" fmla="*/ 10023 h 10041"/>
                <a:gd name="connsiteX3" fmla="*/ 11688 w 11688"/>
                <a:gd name="connsiteY3" fmla="*/ 10041 h 10041"/>
                <a:gd name="connsiteX4" fmla="*/ 9745 w 11688"/>
                <a:gd name="connsiteY4" fmla="*/ 0 h 10041"/>
                <a:gd name="connsiteX0" fmla="*/ 9745 w 11688"/>
                <a:gd name="connsiteY0" fmla="*/ 0 h 10041"/>
                <a:gd name="connsiteX1" fmla="*/ 0 w 11688"/>
                <a:gd name="connsiteY1" fmla="*/ 23 h 10041"/>
                <a:gd name="connsiteX2" fmla="*/ 6990 w 11688"/>
                <a:gd name="connsiteY2" fmla="*/ 10023 h 10041"/>
                <a:gd name="connsiteX3" fmla="*/ 11688 w 11688"/>
                <a:gd name="connsiteY3" fmla="*/ 10041 h 10041"/>
                <a:gd name="connsiteX4" fmla="*/ 9745 w 11688"/>
                <a:gd name="connsiteY4" fmla="*/ 0 h 10041"/>
                <a:gd name="connsiteX0" fmla="*/ 9745 w 11675"/>
                <a:gd name="connsiteY0" fmla="*/ 0 h 10023"/>
                <a:gd name="connsiteX1" fmla="*/ 0 w 11675"/>
                <a:gd name="connsiteY1" fmla="*/ 23 h 10023"/>
                <a:gd name="connsiteX2" fmla="*/ 6990 w 11675"/>
                <a:gd name="connsiteY2" fmla="*/ 10023 h 10023"/>
                <a:gd name="connsiteX3" fmla="*/ 11675 w 11675"/>
                <a:gd name="connsiteY3" fmla="*/ 9950 h 10023"/>
                <a:gd name="connsiteX4" fmla="*/ 9745 w 11675"/>
                <a:gd name="connsiteY4" fmla="*/ 0 h 10023"/>
                <a:gd name="connsiteX0" fmla="*/ 9745 w 11702"/>
                <a:gd name="connsiteY0" fmla="*/ 0 h 10024"/>
                <a:gd name="connsiteX1" fmla="*/ 0 w 11702"/>
                <a:gd name="connsiteY1" fmla="*/ 23 h 10024"/>
                <a:gd name="connsiteX2" fmla="*/ 6990 w 11702"/>
                <a:gd name="connsiteY2" fmla="*/ 10023 h 10024"/>
                <a:gd name="connsiteX3" fmla="*/ 11702 w 11702"/>
                <a:gd name="connsiteY3" fmla="*/ 10024 h 10024"/>
                <a:gd name="connsiteX4" fmla="*/ 9745 w 11702"/>
                <a:gd name="connsiteY4" fmla="*/ 0 h 10024"/>
                <a:gd name="connsiteX0" fmla="*/ 9558 w 11515"/>
                <a:gd name="connsiteY0" fmla="*/ 0 h 10024"/>
                <a:gd name="connsiteX1" fmla="*/ 0 w 11515"/>
                <a:gd name="connsiteY1" fmla="*/ 303 h 10024"/>
                <a:gd name="connsiteX2" fmla="*/ 6803 w 11515"/>
                <a:gd name="connsiteY2" fmla="*/ 10023 h 10024"/>
                <a:gd name="connsiteX3" fmla="*/ 11515 w 11515"/>
                <a:gd name="connsiteY3" fmla="*/ 10024 h 10024"/>
                <a:gd name="connsiteX4" fmla="*/ 9558 w 11515"/>
                <a:gd name="connsiteY4" fmla="*/ 0 h 10024"/>
                <a:gd name="connsiteX0" fmla="*/ 9772 w 11729"/>
                <a:gd name="connsiteY0" fmla="*/ 0 h 10024"/>
                <a:gd name="connsiteX1" fmla="*/ 0 w 11729"/>
                <a:gd name="connsiteY1" fmla="*/ 6 h 10024"/>
                <a:gd name="connsiteX2" fmla="*/ 7017 w 11729"/>
                <a:gd name="connsiteY2" fmla="*/ 10023 h 10024"/>
                <a:gd name="connsiteX3" fmla="*/ 11729 w 11729"/>
                <a:gd name="connsiteY3" fmla="*/ 10024 h 10024"/>
                <a:gd name="connsiteX4" fmla="*/ 9772 w 11729"/>
                <a:gd name="connsiteY4" fmla="*/ 0 h 10024"/>
                <a:gd name="connsiteX0" fmla="*/ 9785 w 11729"/>
                <a:gd name="connsiteY0" fmla="*/ 62 h 10018"/>
                <a:gd name="connsiteX1" fmla="*/ 0 w 11729"/>
                <a:gd name="connsiteY1" fmla="*/ 0 h 10018"/>
                <a:gd name="connsiteX2" fmla="*/ 7017 w 11729"/>
                <a:gd name="connsiteY2" fmla="*/ 10017 h 10018"/>
                <a:gd name="connsiteX3" fmla="*/ 11729 w 11729"/>
                <a:gd name="connsiteY3" fmla="*/ 10018 h 10018"/>
                <a:gd name="connsiteX4" fmla="*/ 9785 w 11729"/>
                <a:gd name="connsiteY4" fmla="*/ 62 h 10018"/>
                <a:gd name="connsiteX0" fmla="*/ 9772 w 11729"/>
                <a:gd name="connsiteY0" fmla="*/ 5 h 10018"/>
                <a:gd name="connsiteX1" fmla="*/ 0 w 11729"/>
                <a:gd name="connsiteY1" fmla="*/ 0 h 10018"/>
                <a:gd name="connsiteX2" fmla="*/ 7017 w 11729"/>
                <a:gd name="connsiteY2" fmla="*/ 10017 h 10018"/>
                <a:gd name="connsiteX3" fmla="*/ 11729 w 11729"/>
                <a:gd name="connsiteY3" fmla="*/ 10018 h 10018"/>
                <a:gd name="connsiteX4" fmla="*/ 9772 w 11729"/>
                <a:gd name="connsiteY4" fmla="*/ 5 h 10018"/>
                <a:gd name="connsiteX0" fmla="*/ 9772 w 11729"/>
                <a:gd name="connsiteY0" fmla="*/ 5 h 10018"/>
                <a:gd name="connsiteX1" fmla="*/ 0 w 11729"/>
                <a:gd name="connsiteY1" fmla="*/ 0 h 10018"/>
                <a:gd name="connsiteX2" fmla="*/ 1064 w 11729"/>
                <a:gd name="connsiteY2" fmla="*/ 1494 h 10018"/>
                <a:gd name="connsiteX3" fmla="*/ 7017 w 11729"/>
                <a:gd name="connsiteY3" fmla="*/ 10017 h 10018"/>
                <a:gd name="connsiteX4" fmla="*/ 11729 w 11729"/>
                <a:gd name="connsiteY4" fmla="*/ 10018 h 10018"/>
                <a:gd name="connsiteX5" fmla="*/ 9772 w 11729"/>
                <a:gd name="connsiteY5" fmla="*/ 5 h 10018"/>
                <a:gd name="connsiteX0" fmla="*/ 9791 w 11748"/>
                <a:gd name="connsiteY0" fmla="*/ 5 h 10018"/>
                <a:gd name="connsiteX1" fmla="*/ 19 w 11748"/>
                <a:gd name="connsiteY1" fmla="*/ 0 h 10018"/>
                <a:gd name="connsiteX2" fmla="*/ 0 w 11748"/>
                <a:gd name="connsiteY2" fmla="*/ 2481 h 10018"/>
                <a:gd name="connsiteX3" fmla="*/ 7036 w 11748"/>
                <a:gd name="connsiteY3" fmla="*/ 10017 h 10018"/>
                <a:gd name="connsiteX4" fmla="*/ 11748 w 11748"/>
                <a:gd name="connsiteY4" fmla="*/ 10018 h 10018"/>
                <a:gd name="connsiteX5" fmla="*/ 9791 w 11748"/>
                <a:gd name="connsiteY5" fmla="*/ 5 h 1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8" h="10018">
                  <a:moveTo>
                    <a:pt x="9791" y="5"/>
                  </a:moveTo>
                  <a:lnTo>
                    <a:pt x="19" y="0"/>
                  </a:lnTo>
                  <a:cubicBezTo>
                    <a:pt x="13" y="827"/>
                    <a:pt x="6" y="1654"/>
                    <a:pt x="0" y="2481"/>
                  </a:cubicBezTo>
                  <a:lnTo>
                    <a:pt x="7036" y="10017"/>
                  </a:lnTo>
                  <a:lnTo>
                    <a:pt x="11748" y="10018"/>
                  </a:lnTo>
                  <a:lnTo>
                    <a:pt x="9791" y="5"/>
                  </a:lnTo>
                  <a:close/>
                </a:path>
              </a:pathLst>
            </a:custGeom>
            <a:gradFill>
              <a:gsLst>
                <a:gs pos="100000">
                  <a:schemeClr val="accent3">
                    <a:alpha val="17000"/>
                  </a:schemeClr>
                </a:gs>
                <a:gs pos="38000">
                  <a:schemeClr val="accent2">
                    <a:alpha val="18000"/>
                  </a:schemeClr>
                </a:gs>
              </a:gsLst>
              <a:lin ang="18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273458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FFEE5F-65BB-4268-AC17-D19CED90FB82}" type="datetimeFigureOut">
              <a:rPr lang="en-US" smtClean="0"/>
              <a:pPr/>
              <a:t>6/25/2016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BECBBC-B5FD-4F11-9AC2-5AED2BF7CA3D}" type="slidenum">
              <a:rPr lang="en-US" smtClean="0"/>
              <a:pPr/>
              <a:t>‹#›</a:t>
            </a:fld>
            <a:endParaRPr lang="en-US" dirty="0"/>
          </a:p>
        </p:txBody>
      </p:sp>
      <p:grpSp>
        <p:nvGrpSpPr>
          <p:cNvPr id="7" name="Group 6"/>
          <p:cNvGrpSpPr/>
          <p:nvPr userDrawn="1"/>
        </p:nvGrpSpPr>
        <p:grpSpPr>
          <a:xfrm>
            <a:off x="-1" y="-2971"/>
            <a:ext cx="12192001" cy="6866062"/>
            <a:chOff x="-1" y="-2971"/>
            <a:chExt cx="12192001" cy="6866062"/>
          </a:xfrm>
        </p:grpSpPr>
        <p:sp>
          <p:nvSpPr>
            <p:cNvPr id="8" name="Freeform 37"/>
            <p:cNvSpPr>
              <a:spLocks/>
            </p:cNvSpPr>
            <p:nvPr userDrawn="1"/>
          </p:nvSpPr>
          <p:spPr bwMode="auto">
            <a:xfrm>
              <a:off x="0" y="-2971"/>
              <a:ext cx="10287000" cy="6866062"/>
            </a:xfrm>
            <a:custGeom>
              <a:avLst/>
              <a:gdLst>
                <a:gd name="T0" fmla="*/ 6663 w 7656"/>
                <a:gd name="T1" fmla="*/ 0 h 5110"/>
                <a:gd name="T2" fmla="*/ 0 w 7656"/>
                <a:gd name="T3" fmla="*/ 5110 h 5110"/>
                <a:gd name="T4" fmla="*/ 4772 w 7656"/>
                <a:gd name="T5" fmla="*/ 5110 h 5110"/>
                <a:gd name="T6" fmla="*/ 7656 w 7656"/>
                <a:gd name="T7" fmla="*/ 0 h 5110"/>
                <a:gd name="T8" fmla="*/ 6663 w 7656"/>
                <a:gd name="T9" fmla="*/ 0 h 5110"/>
              </a:gdLst>
              <a:ahLst/>
              <a:cxnLst>
                <a:cxn ang="0">
                  <a:pos x="T0" y="T1"/>
                </a:cxn>
                <a:cxn ang="0">
                  <a:pos x="T2" y="T3"/>
                </a:cxn>
                <a:cxn ang="0">
                  <a:pos x="T4" y="T5"/>
                </a:cxn>
                <a:cxn ang="0">
                  <a:pos x="T6" y="T7"/>
                </a:cxn>
                <a:cxn ang="0">
                  <a:pos x="T8" y="T9"/>
                </a:cxn>
              </a:cxnLst>
              <a:rect l="0" t="0" r="r" b="b"/>
              <a:pathLst>
                <a:path w="7656" h="5110">
                  <a:moveTo>
                    <a:pt x="6663" y="0"/>
                  </a:moveTo>
                  <a:lnTo>
                    <a:pt x="0" y="5110"/>
                  </a:lnTo>
                  <a:lnTo>
                    <a:pt x="4772" y="5110"/>
                  </a:lnTo>
                  <a:lnTo>
                    <a:pt x="7656" y="0"/>
                  </a:lnTo>
                  <a:lnTo>
                    <a:pt x="6663"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33"/>
            <p:cNvSpPr>
              <a:spLocks/>
            </p:cNvSpPr>
            <p:nvPr userDrawn="1"/>
          </p:nvSpPr>
          <p:spPr bwMode="auto">
            <a:xfrm>
              <a:off x="-1" y="0"/>
              <a:ext cx="5430032" cy="6858000"/>
            </a:xfrm>
            <a:custGeom>
              <a:avLst/>
              <a:gdLst>
                <a:gd name="T0" fmla="*/ 0 w 4046"/>
                <a:gd name="T1" fmla="*/ 0 h 5110"/>
                <a:gd name="T2" fmla="*/ 2437 w 4046"/>
                <a:gd name="T3" fmla="*/ 0 h 5110"/>
                <a:gd name="T4" fmla="*/ 4046 w 4046"/>
                <a:gd name="T5" fmla="*/ 5110 h 5110"/>
                <a:gd name="T6" fmla="*/ 2664 w 4046"/>
                <a:gd name="T7" fmla="*/ 5110 h 5110"/>
                <a:gd name="T8" fmla="*/ 0 w 4046"/>
                <a:gd name="T9" fmla="*/ 0 h 5110"/>
              </a:gdLst>
              <a:ahLst/>
              <a:cxnLst>
                <a:cxn ang="0">
                  <a:pos x="T0" y="T1"/>
                </a:cxn>
                <a:cxn ang="0">
                  <a:pos x="T2" y="T3"/>
                </a:cxn>
                <a:cxn ang="0">
                  <a:pos x="T4" y="T5"/>
                </a:cxn>
                <a:cxn ang="0">
                  <a:pos x="T6" y="T7"/>
                </a:cxn>
                <a:cxn ang="0">
                  <a:pos x="T8" y="T9"/>
                </a:cxn>
              </a:cxnLst>
              <a:rect l="0" t="0" r="r" b="b"/>
              <a:pathLst>
                <a:path w="4046" h="5110">
                  <a:moveTo>
                    <a:pt x="0" y="0"/>
                  </a:moveTo>
                  <a:lnTo>
                    <a:pt x="2437" y="0"/>
                  </a:lnTo>
                  <a:lnTo>
                    <a:pt x="4046" y="5110"/>
                  </a:lnTo>
                  <a:lnTo>
                    <a:pt x="2664"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29"/>
            <p:cNvSpPr>
              <a:spLocks/>
            </p:cNvSpPr>
            <p:nvPr userDrawn="1"/>
          </p:nvSpPr>
          <p:spPr bwMode="auto">
            <a:xfrm>
              <a:off x="1205778" y="-1"/>
              <a:ext cx="10986222" cy="6858001"/>
            </a:xfrm>
            <a:custGeom>
              <a:avLst/>
              <a:gdLst>
                <a:gd name="T0" fmla="*/ 0 w 8186"/>
                <a:gd name="T1" fmla="*/ 0 h 5110"/>
                <a:gd name="T2" fmla="*/ 5278 w 8186"/>
                <a:gd name="T3" fmla="*/ 0 h 5110"/>
                <a:gd name="T4" fmla="*/ 8186 w 8186"/>
                <a:gd name="T5" fmla="*/ 5110 h 5110"/>
                <a:gd name="T6" fmla="*/ 6479 w 8186"/>
                <a:gd name="T7" fmla="*/ 5110 h 5110"/>
                <a:gd name="T8" fmla="*/ 0 w 8186"/>
                <a:gd name="T9" fmla="*/ 0 h 5110"/>
              </a:gdLst>
              <a:ahLst/>
              <a:cxnLst>
                <a:cxn ang="0">
                  <a:pos x="T0" y="T1"/>
                </a:cxn>
                <a:cxn ang="0">
                  <a:pos x="T2" y="T3"/>
                </a:cxn>
                <a:cxn ang="0">
                  <a:pos x="T4" y="T5"/>
                </a:cxn>
                <a:cxn ang="0">
                  <a:pos x="T6" y="T7"/>
                </a:cxn>
                <a:cxn ang="0">
                  <a:pos x="T8" y="T9"/>
                </a:cxn>
              </a:cxnLst>
              <a:rect l="0" t="0" r="r" b="b"/>
              <a:pathLst>
                <a:path w="8186" h="5110">
                  <a:moveTo>
                    <a:pt x="0" y="0"/>
                  </a:moveTo>
                  <a:lnTo>
                    <a:pt x="5278" y="0"/>
                  </a:lnTo>
                  <a:lnTo>
                    <a:pt x="8186" y="5110"/>
                  </a:lnTo>
                  <a:lnTo>
                    <a:pt x="6479"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25"/>
            <p:cNvSpPr>
              <a:spLocks/>
            </p:cNvSpPr>
            <p:nvPr userDrawn="1"/>
          </p:nvSpPr>
          <p:spPr bwMode="auto">
            <a:xfrm>
              <a:off x="6996758" y="0"/>
              <a:ext cx="4495800" cy="6858000"/>
            </a:xfrm>
            <a:custGeom>
              <a:avLst/>
              <a:gdLst>
                <a:gd name="T0" fmla="*/ 0 w 2832"/>
                <a:gd name="T1" fmla="*/ 0 h 4320"/>
                <a:gd name="T2" fmla="*/ 526 w 2832"/>
                <a:gd name="T3" fmla="*/ 4320 h 4320"/>
                <a:gd name="T4" fmla="*/ 2015 w 2832"/>
                <a:gd name="T5" fmla="*/ 4320 h 4320"/>
                <a:gd name="T6" fmla="*/ 2832 w 2832"/>
                <a:gd name="T7" fmla="*/ 0 h 4320"/>
                <a:gd name="T8" fmla="*/ 0 w 2832"/>
                <a:gd name="T9" fmla="*/ 0 h 4320"/>
              </a:gdLst>
              <a:ahLst/>
              <a:cxnLst>
                <a:cxn ang="0">
                  <a:pos x="T0" y="T1"/>
                </a:cxn>
                <a:cxn ang="0">
                  <a:pos x="T2" y="T3"/>
                </a:cxn>
                <a:cxn ang="0">
                  <a:pos x="T4" y="T5"/>
                </a:cxn>
                <a:cxn ang="0">
                  <a:pos x="T6" y="T7"/>
                </a:cxn>
                <a:cxn ang="0">
                  <a:pos x="T8" y="T9"/>
                </a:cxn>
              </a:cxnLst>
              <a:rect l="0" t="0" r="r" b="b"/>
              <a:pathLst>
                <a:path w="2832" h="4320">
                  <a:moveTo>
                    <a:pt x="0" y="0"/>
                  </a:moveTo>
                  <a:lnTo>
                    <a:pt x="526" y="4320"/>
                  </a:lnTo>
                  <a:lnTo>
                    <a:pt x="2015" y="4320"/>
                  </a:lnTo>
                  <a:lnTo>
                    <a:pt x="2832" y="0"/>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21"/>
            <p:cNvSpPr>
              <a:spLocks/>
            </p:cNvSpPr>
            <p:nvPr userDrawn="1"/>
          </p:nvSpPr>
          <p:spPr bwMode="auto">
            <a:xfrm>
              <a:off x="2487614" y="-1"/>
              <a:ext cx="6095702" cy="6858001"/>
            </a:xfrm>
            <a:custGeom>
              <a:avLst/>
              <a:gdLst>
                <a:gd name="T0" fmla="*/ 2157 w 4542"/>
                <a:gd name="T1" fmla="*/ 0 h 5110"/>
                <a:gd name="T2" fmla="*/ 1183 w 4542"/>
                <a:gd name="T3" fmla="*/ 0 h 5110"/>
                <a:gd name="T4" fmla="*/ 0 w 4542"/>
                <a:gd name="T5" fmla="*/ 5110 h 5110"/>
                <a:gd name="T6" fmla="*/ 4542 w 4542"/>
                <a:gd name="T7" fmla="*/ 5110 h 5110"/>
                <a:gd name="T8" fmla="*/ 2157 w 4542"/>
                <a:gd name="T9" fmla="*/ 0 h 5110"/>
              </a:gdLst>
              <a:ahLst/>
              <a:cxnLst>
                <a:cxn ang="0">
                  <a:pos x="T0" y="T1"/>
                </a:cxn>
                <a:cxn ang="0">
                  <a:pos x="T2" y="T3"/>
                </a:cxn>
                <a:cxn ang="0">
                  <a:pos x="T4" y="T5"/>
                </a:cxn>
                <a:cxn ang="0">
                  <a:pos x="T6" y="T7"/>
                </a:cxn>
                <a:cxn ang="0">
                  <a:pos x="T8" y="T9"/>
                </a:cxn>
              </a:cxnLst>
              <a:rect l="0" t="0" r="r" b="b"/>
              <a:pathLst>
                <a:path w="4542" h="5110">
                  <a:moveTo>
                    <a:pt x="2157" y="0"/>
                  </a:moveTo>
                  <a:lnTo>
                    <a:pt x="1183" y="0"/>
                  </a:lnTo>
                  <a:lnTo>
                    <a:pt x="0" y="5110"/>
                  </a:lnTo>
                  <a:lnTo>
                    <a:pt x="4542" y="5110"/>
                  </a:lnTo>
                  <a:lnTo>
                    <a:pt x="2157"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17"/>
            <p:cNvSpPr>
              <a:spLocks/>
            </p:cNvSpPr>
            <p:nvPr userDrawn="1"/>
          </p:nvSpPr>
          <p:spPr bwMode="auto">
            <a:xfrm>
              <a:off x="-1" y="798700"/>
              <a:ext cx="12192001" cy="4781176"/>
            </a:xfrm>
            <a:custGeom>
              <a:avLst/>
              <a:gdLst>
                <a:gd name="T0" fmla="*/ 0 w 9078"/>
                <a:gd name="T1" fmla="*/ 0 h 3560"/>
                <a:gd name="T2" fmla="*/ 9078 w 9078"/>
                <a:gd name="T3" fmla="*/ 672 h 3560"/>
                <a:gd name="T4" fmla="*/ 9078 w 9078"/>
                <a:gd name="T5" fmla="*/ 3560 h 3560"/>
                <a:gd name="T6" fmla="*/ 0 w 9078"/>
                <a:gd name="T7" fmla="*/ 985 h 3560"/>
                <a:gd name="T8" fmla="*/ 0 w 9078"/>
                <a:gd name="T9" fmla="*/ 0 h 3560"/>
              </a:gdLst>
              <a:ahLst/>
              <a:cxnLst>
                <a:cxn ang="0">
                  <a:pos x="T0" y="T1"/>
                </a:cxn>
                <a:cxn ang="0">
                  <a:pos x="T2" y="T3"/>
                </a:cxn>
                <a:cxn ang="0">
                  <a:pos x="T4" y="T5"/>
                </a:cxn>
                <a:cxn ang="0">
                  <a:pos x="T6" y="T7"/>
                </a:cxn>
                <a:cxn ang="0">
                  <a:pos x="T8" y="T9"/>
                </a:cxn>
              </a:cxnLst>
              <a:rect l="0" t="0" r="r" b="b"/>
              <a:pathLst>
                <a:path w="9078" h="3560">
                  <a:moveTo>
                    <a:pt x="0" y="0"/>
                  </a:moveTo>
                  <a:lnTo>
                    <a:pt x="9078" y="672"/>
                  </a:lnTo>
                  <a:lnTo>
                    <a:pt x="9078" y="3560"/>
                  </a:lnTo>
                  <a:lnTo>
                    <a:pt x="0" y="985"/>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3"/>
          <p:cNvSpPr/>
          <p:nvPr userDrawn="1"/>
        </p:nvSpPr>
        <p:spPr>
          <a:xfrm>
            <a:off x="0" y="-5092"/>
            <a:ext cx="12192000" cy="6858000"/>
          </a:xfrm>
          <a:prstGeom prst="rect">
            <a:avLst/>
          </a:prstGeom>
          <a:gradFill>
            <a:gsLst>
              <a:gs pos="100000">
                <a:schemeClr val="bg1">
                  <a:alpha val="0"/>
                </a:schemeClr>
              </a:gs>
              <a:gs pos="0">
                <a:schemeClr val="bg1">
                  <a:lumMod val="75000"/>
                  <a:alpha val="2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040" descr="background shape"/>
          <p:cNvSpPr/>
          <p:nvPr userDrawn="1"/>
        </p:nvSpPr>
        <p:spPr>
          <a:xfrm>
            <a:off x="-4119" y="6237752"/>
            <a:ext cx="12197830" cy="630429"/>
          </a:xfrm>
          <a:custGeom>
            <a:avLst/>
            <a:gdLst>
              <a:gd name="connsiteX0" fmla="*/ 0 w 12192000"/>
              <a:gd name="connsiteY0" fmla="*/ 0 h 556282"/>
              <a:gd name="connsiteX1" fmla="*/ 12192000 w 12192000"/>
              <a:gd name="connsiteY1" fmla="*/ 0 h 556282"/>
              <a:gd name="connsiteX2" fmla="*/ 12192000 w 12192000"/>
              <a:gd name="connsiteY2" fmla="*/ 556282 h 556282"/>
              <a:gd name="connsiteX3" fmla="*/ 0 w 12192000"/>
              <a:gd name="connsiteY3" fmla="*/ 556282 h 556282"/>
              <a:gd name="connsiteX4" fmla="*/ 0 w 12192000"/>
              <a:gd name="connsiteY4" fmla="*/ 0 h 556282"/>
              <a:gd name="connsiteX0" fmla="*/ 0 w 12206068"/>
              <a:gd name="connsiteY0" fmla="*/ 1026941 h 1583223"/>
              <a:gd name="connsiteX1" fmla="*/ 12206068 w 12206068"/>
              <a:gd name="connsiteY1" fmla="*/ 0 h 1583223"/>
              <a:gd name="connsiteX2" fmla="*/ 12192000 w 12206068"/>
              <a:gd name="connsiteY2" fmla="*/ 1583223 h 1583223"/>
              <a:gd name="connsiteX3" fmla="*/ 0 w 12206068"/>
              <a:gd name="connsiteY3" fmla="*/ 1583223 h 1583223"/>
              <a:gd name="connsiteX4" fmla="*/ 0 w 12206068"/>
              <a:gd name="connsiteY4" fmla="*/ 1026941 h 1583223"/>
              <a:gd name="connsiteX0" fmla="*/ 0 w 12192000"/>
              <a:gd name="connsiteY0" fmla="*/ 34281 h 590563"/>
              <a:gd name="connsiteX1" fmla="*/ 12086619 w 12192000"/>
              <a:gd name="connsiteY1" fmla="*/ 0 h 590563"/>
              <a:gd name="connsiteX2" fmla="*/ 12192000 w 12192000"/>
              <a:gd name="connsiteY2" fmla="*/ 590563 h 590563"/>
              <a:gd name="connsiteX3" fmla="*/ 0 w 12192000"/>
              <a:gd name="connsiteY3" fmla="*/ 590563 h 590563"/>
              <a:gd name="connsiteX4" fmla="*/ 0 w 12192000"/>
              <a:gd name="connsiteY4" fmla="*/ 34281 h 590563"/>
              <a:gd name="connsiteX0" fmla="*/ 0 w 12193711"/>
              <a:gd name="connsiteY0" fmla="*/ 244346 h 800628"/>
              <a:gd name="connsiteX1" fmla="*/ 12193711 w 12193711"/>
              <a:gd name="connsiteY1" fmla="*/ 0 h 800628"/>
              <a:gd name="connsiteX2" fmla="*/ 12192000 w 12193711"/>
              <a:gd name="connsiteY2" fmla="*/ 800628 h 800628"/>
              <a:gd name="connsiteX3" fmla="*/ 0 w 12193711"/>
              <a:gd name="connsiteY3" fmla="*/ 800628 h 800628"/>
              <a:gd name="connsiteX4" fmla="*/ 0 w 12193711"/>
              <a:gd name="connsiteY4" fmla="*/ 244346 h 800628"/>
              <a:gd name="connsiteX0" fmla="*/ 98854 w 12193711"/>
              <a:gd name="connsiteY0" fmla="*/ 577978 h 800628"/>
              <a:gd name="connsiteX1" fmla="*/ 12193711 w 12193711"/>
              <a:gd name="connsiteY1" fmla="*/ 0 h 800628"/>
              <a:gd name="connsiteX2" fmla="*/ 12192000 w 12193711"/>
              <a:gd name="connsiteY2" fmla="*/ 800628 h 800628"/>
              <a:gd name="connsiteX3" fmla="*/ 0 w 12193711"/>
              <a:gd name="connsiteY3" fmla="*/ 800628 h 800628"/>
              <a:gd name="connsiteX4" fmla="*/ 98854 w 12193711"/>
              <a:gd name="connsiteY4" fmla="*/ 577978 h 800628"/>
              <a:gd name="connsiteX0" fmla="*/ 4119 w 12193711"/>
              <a:gd name="connsiteY0" fmla="*/ 606811 h 800628"/>
              <a:gd name="connsiteX1" fmla="*/ 12193711 w 12193711"/>
              <a:gd name="connsiteY1" fmla="*/ 0 h 800628"/>
              <a:gd name="connsiteX2" fmla="*/ 12192000 w 12193711"/>
              <a:gd name="connsiteY2" fmla="*/ 800628 h 800628"/>
              <a:gd name="connsiteX3" fmla="*/ 0 w 12193711"/>
              <a:gd name="connsiteY3" fmla="*/ 800628 h 800628"/>
              <a:gd name="connsiteX4" fmla="*/ 4119 w 12193711"/>
              <a:gd name="connsiteY4" fmla="*/ 606811 h 800628"/>
              <a:gd name="connsiteX0" fmla="*/ 135924 w 12193711"/>
              <a:gd name="connsiteY0" fmla="*/ 590335 h 800628"/>
              <a:gd name="connsiteX1" fmla="*/ 12193711 w 12193711"/>
              <a:gd name="connsiteY1" fmla="*/ 0 h 800628"/>
              <a:gd name="connsiteX2" fmla="*/ 12192000 w 12193711"/>
              <a:gd name="connsiteY2" fmla="*/ 800628 h 800628"/>
              <a:gd name="connsiteX3" fmla="*/ 0 w 12193711"/>
              <a:gd name="connsiteY3" fmla="*/ 800628 h 800628"/>
              <a:gd name="connsiteX4" fmla="*/ 135924 w 12193711"/>
              <a:gd name="connsiteY4" fmla="*/ 590335 h 800628"/>
              <a:gd name="connsiteX0" fmla="*/ 0 w 12197830"/>
              <a:gd name="connsiteY0" fmla="*/ 577978 h 800628"/>
              <a:gd name="connsiteX1" fmla="*/ 12197830 w 12197830"/>
              <a:gd name="connsiteY1" fmla="*/ 0 h 800628"/>
              <a:gd name="connsiteX2" fmla="*/ 12196119 w 12197830"/>
              <a:gd name="connsiteY2" fmla="*/ 800628 h 800628"/>
              <a:gd name="connsiteX3" fmla="*/ 4119 w 12197830"/>
              <a:gd name="connsiteY3" fmla="*/ 800628 h 800628"/>
              <a:gd name="connsiteX4" fmla="*/ 0 w 12197830"/>
              <a:gd name="connsiteY4" fmla="*/ 577978 h 800628"/>
              <a:gd name="connsiteX0" fmla="*/ 0 w 12196127"/>
              <a:gd name="connsiteY0" fmla="*/ 414454 h 637104"/>
              <a:gd name="connsiteX1" fmla="*/ 12167795 w 12196127"/>
              <a:gd name="connsiteY1" fmla="*/ 0 h 637104"/>
              <a:gd name="connsiteX2" fmla="*/ 12196119 w 12196127"/>
              <a:gd name="connsiteY2" fmla="*/ 637104 h 637104"/>
              <a:gd name="connsiteX3" fmla="*/ 4119 w 12196127"/>
              <a:gd name="connsiteY3" fmla="*/ 637104 h 637104"/>
              <a:gd name="connsiteX4" fmla="*/ 0 w 12196127"/>
              <a:gd name="connsiteY4" fmla="*/ 414454 h 637104"/>
              <a:gd name="connsiteX0" fmla="*/ 0 w 12196196"/>
              <a:gd name="connsiteY0" fmla="*/ 411116 h 633766"/>
              <a:gd name="connsiteX1" fmla="*/ 12194493 w 12196196"/>
              <a:gd name="connsiteY1" fmla="*/ 0 h 633766"/>
              <a:gd name="connsiteX2" fmla="*/ 12196119 w 12196196"/>
              <a:gd name="connsiteY2" fmla="*/ 633766 h 633766"/>
              <a:gd name="connsiteX3" fmla="*/ 4119 w 12196196"/>
              <a:gd name="connsiteY3" fmla="*/ 633766 h 633766"/>
              <a:gd name="connsiteX4" fmla="*/ 0 w 12196196"/>
              <a:gd name="connsiteY4" fmla="*/ 411116 h 633766"/>
              <a:gd name="connsiteX0" fmla="*/ 0 w 12196123"/>
              <a:gd name="connsiteY0" fmla="*/ 374407 h 597057"/>
              <a:gd name="connsiteX1" fmla="*/ 12147772 w 12196123"/>
              <a:gd name="connsiteY1" fmla="*/ 0 h 597057"/>
              <a:gd name="connsiteX2" fmla="*/ 12196119 w 12196123"/>
              <a:gd name="connsiteY2" fmla="*/ 597057 h 597057"/>
              <a:gd name="connsiteX3" fmla="*/ 4119 w 12196123"/>
              <a:gd name="connsiteY3" fmla="*/ 597057 h 597057"/>
              <a:gd name="connsiteX4" fmla="*/ 0 w 12196123"/>
              <a:gd name="connsiteY4" fmla="*/ 374407 h 597057"/>
              <a:gd name="connsiteX0" fmla="*/ 0 w 12196196"/>
              <a:gd name="connsiteY0" fmla="*/ 404442 h 627092"/>
              <a:gd name="connsiteX1" fmla="*/ 12194493 w 12196196"/>
              <a:gd name="connsiteY1" fmla="*/ 0 h 627092"/>
              <a:gd name="connsiteX2" fmla="*/ 12196119 w 12196196"/>
              <a:gd name="connsiteY2" fmla="*/ 627092 h 627092"/>
              <a:gd name="connsiteX3" fmla="*/ 4119 w 12196196"/>
              <a:gd name="connsiteY3" fmla="*/ 627092 h 627092"/>
              <a:gd name="connsiteX4" fmla="*/ 0 w 12196196"/>
              <a:gd name="connsiteY4" fmla="*/ 404442 h 627092"/>
              <a:gd name="connsiteX0" fmla="*/ 0 w 12196123"/>
              <a:gd name="connsiteY0" fmla="*/ 391093 h 613743"/>
              <a:gd name="connsiteX1" fmla="*/ 12141097 w 12196123"/>
              <a:gd name="connsiteY1" fmla="*/ 0 h 613743"/>
              <a:gd name="connsiteX2" fmla="*/ 12196119 w 12196123"/>
              <a:gd name="connsiteY2" fmla="*/ 613743 h 613743"/>
              <a:gd name="connsiteX3" fmla="*/ 4119 w 12196123"/>
              <a:gd name="connsiteY3" fmla="*/ 613743 h 613743"/>
              <a:gd name="connsiteX4" fmla="*/ 0 w 12196123"/>
              <a:gd name="connsiteY4" fmla="*/ 391093 h 613743"/>
              <a:gd name="connsiteX0" fmla="*/ 0 w 12197830"/>
              <a:gd name="connsiteY0" fmla="*/ 407779 h 630429"/>
              <a:gd name="connsiteX1" fmla="*/ 12197830 w 12197830"/>
              <a:gd name="connsiteY1" fmla="*/ 0 h 630429"/>
              <a:gd name="connsiteX2" fmla="*/ 12196119 w 12197830"/>
              <a:gd name="connsiteY2" fmla="*/ 630429 h 630429"/>
              <a:gd name="connsiteX3" fmla="*/ 4119 w 12197830"/>
              <a:gd name="connsiteY3" fmla="*/ 630429 h 630429"/>
              <a:gd name="connsiteX4" fmla="*/ 0 w 12197830"/>
              <a:gd name="connsiteY4" fmla="*/ 407779 h 630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7830" h="630429">
                <a:moveTo>
                  <a:pt x="0" y="407779"/>
                </a:moveTo>
                <a:lnTo>
                  <a:pt x="12197830" y="0"/>
                </a:lnTo>
                <a:cubicBezTo>
                  <a:pt x="12197260" y="266876"/>
                  <a:pt x="12196689" y="363553"/>
                  <a:pt x="12196119" y="630429"/>
                </a:cubicBezTo>
                <a:lnTo>
                  <a:pt x="4119" y="630429"/>
                </a:lnTo>
                <a:lnTo>
                  <a:pt x="0" y="407779"/>
                </a:lnTo>
                <a:close/>
              </a:path>
            </a:pathLst>
          </a:custGeom>
          <a:gradFill>
            <a:gsLst>
              <a:gs pos="100000">
                <a:schemeClr val="accent3">
                  <a:alpha val="95000"/>
                </a:schemeClr>
              </a:gs>
              <a:gs pos="0">
                <a:schemeClr val="accent1">
                  <a:alpha val="80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Tree>
    <p:extLst>
      <p:ext uri="{BB962C8B-B14F-4D97-AF65-F5344CB8AC3E}">
        <p14:creationId xmlns:p14="http://schemas.microsoft.com/office/powerpoint/2010/main" val="187874435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6.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image" Target="../media/image4.gif"/></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9.xml"/><Relationship Id="rId6" Type="http://schemas.openxmlformats.org/officeDocument/2006/relationships/image" Target="../media/image4.gif"/><Relationship Id="rId5" Type="http://schemas.openxmlformats.org/officeDocument/2006/relationships/image" Target="../media/image6.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4.gif"/><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4.gif"/></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4.gif"/><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gi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a:cs typeface="B Yekan" panose="00000400000000000000" pitchFamily="2" charset="-78"/>
              </a:rPr>
              <a:t>آينده پژوهي روندهاي كلان فعاليت‌هاي صنعتي در جهان</a:t>
            </a:r>
            <a:endParaRPr lang="en-US" dirty="0">
              <a:cs typeface="B Yekan" panose="00000400000000000000" pitchFamily="2" charset="-78"/>
            </a:endParaRPr>
          </a:p>
        </p:txBody>
      </p:sp>
      <p:sp>
        <p:nvSpPr>
          <p:cNvPr id="3" name="Subtitle 2"/>
          <p:cNvSpPr>
            <a:spLocks noGrp="1"/>
          </p:cNvSpPr>
          <p:nvPr>
            <p:ph type="subTitle" idx="1"/>
          </p:nvPr>
        </p:nvSpPr>
        <p:spPr/>
        <p:txBody>
          <a:bodyPr>
            <a:normAutofit/>
          </a:bodyPr>
          <a:lstStyle/>
          <a:p>
            <a:pPr rtl="1"/>
            <a:r>
              <a:rPr lang="fa-IR" sz="4400" b="1" dirty="0">
                <a:latin typeface="IranNastaliq" panose="02020505000000020003" pitchFamily="18" charset="0"/>
                <a:cs typeface="IranNastaliq" panose="02020505000000020003" pitchFamily="18" charset="0"/>
              </a:rPr>
              <a:t>(استخراج از بخش دوم گزارش يونيدو در سال </a:t>
            </a:r>
            <a:r>
              <a:rPr lang="fa-IR" sz="3600" b="1" dirty="0">
                <a:latin typeface="IranNastaliq" panose="02020505000000020003" pitchFamily="18" charset="0"/>
                <a:cs typeface="B Yekan" panose="00000400000000000000" pitchFamily="2" charset="-78"/>
              </a:rPr>
              <a:t>2013</a:t>
            </a:r>
            <a:r>
              <a:rPr lang="fa-IR" sz="4400" b="1" dirty="0">
                <a:latin typeface="IranNastaliq" panose="02020505000000020003" pitchFamily="18" charset="0"/>
                <a:cs typeface="IranNastaliq" panose="02020505000000020003" pitchFamily="18" charset="0"/>
              </a:rPr>
              <a:t>)</a:t>
            </a:r>
            <a:endParaRPr lang="en-US" sz="4400" dirty="0">
              <a:latin typeface="IranNastaliq" panose="02020505000000020003" pitchFamily="18" charset="0"/>
              <a:cs typeface="IranNastaliq" panose="02020505000000020003" pitchFamily="18" charset="0"/>
            </a:endParaRPr>
          </a:p>
        </p:txBody>
      </p:sp>
      <p:sp>
        <p:nvSpPr>
          <p:cNvPr id="4" name="Rectangle 3"/>
          <p:cNvSpPr/>
          <p:nvPr/>
        </p:nvSpPr>
        <p:spPr>
          <a:xfrm>
            <a:off x="2179895" y="5026709"/>
            <a:ext cx="1555234" cy="646331"/>
          </a:xfrm>
          <a:prstGeom prst="rect">
            <a:avLst/>
          </a:prstGeom>
        </p:spPr>
        <p:txBody>
          <a:bodyPr wrap="none">
            <a:spAutoFit/>
          </a:bodyPr>
          <a:lstStyle/>
          <a:p>
            <a:r>
              <a:rPr lang="fa-IR" sz="3600" b="1" dirty="0">
                <a:latin typeface="IranNastaliq" panose="02020505000000020003" pitchFamily="18" charset="0"/>
                <a:cs typeface="IranNastaliq" panose="02020505000000020003" pitchFamily="18" charset="0"/>
              </a:rPr>
              <a:t>تهیه و ارائه به همت:</a:t>
            </a:r>
            <a:endParaRPr lang="en-US" sz="3600" dirty="0">
              <a:latin typeface="IranNastaliq" panose="02020505000000020003" pitchFamily="18" charset="0"/>
              <a:cs typeface="IranNastaliq" panose="02020505000000020003" pitchFamily="18" charset="0"/>
            </a:endParaRPr>
          </a:p>
        </p:txBody>
      </p:sp>
      <p:pic>
        <p:nvPicPr>
          <p:cNvPr id="1026" name="Picture 2" descr="Logo-new-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551" y="4371444"/>
            <a:ext cx="1433512" cy="9784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rotWithShape="1">
          <a:blip r:embed="rId3" cstate="print">
            <a:extLst>
              <a:ext uri="{28A0092B-C50C-407E-A947-70E740481C1C}">
                <a14:useLocalDpi xmlns:a14="http://schemas.microsoft.com/office/drawing/2010/main" val="0"/>
              </a:ext>
            </a:extLst>
          </a:blip>
          <a:srcRect t="77131"/>
          <a:stretch/>
        </p:blipFill>
        <p:spPr>
          <a:xfrm>
            <a:off x="590551" y="5349875"/>
            <a:ext cx="1398588" cy="228600"/>
          </a:xfrm>
          <a:prstGeom prst="rect">
            <a:avLst/>
          </a:prstGeom>
        </p:spPr>
      </p:pic>
      <p:pic>
        <p:nvPicPr>
          <p:cNvPr id="5" name="Picture 2" descr="http://www.hamayesh-anbouhsazan.com/data/image/LOGOs/Parl(1).jp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896" b="43537" l="9901" r="89901"/>
                    </a14:imgEffect>
                  </a14:imgLayer>
                </a14:imgProps>
              </a:ext>
              <a:ext uri="{28A0092B-C50C-407E-A947-70E740481C1C}">
                <a14:useLocalDpi xmlns:a14="http://schemas.microsoft.com/office/drawing/2010/main" val="0"/>
              </a:ext>
            </a:extLst>
          </a:blip>
          <a:srcRect l="30033" r="32581" b="53205"/>
          <a:stretch/>
        </p:blipFill>
        <p:spPr bwMode="auto">
          <a:xfrm>
            <a:off x="8952149" y="4429919"/>
            <a:ext cx="971031" cy="10613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264008" y="5026709"/>
            <a:ext cx="1595309" cy="584775"/>
          </a:xfrm>
          <a:prstGeom prst="rect">
            <a:avLst/>
          </a:prstGeom>
        </p:spPr>
        <p:txBody>
          <a:bodyPr wrap="none">
            <a:spAutoFit/>
          </a:bodyPr>
          <a:lstStyle/>
          <a:p>
            <a:r>
              <a:rPr lang="fa-IR" sz="3200" b="1" dirty="0">
                <a:latin typeface="IranNastaliq" panose="02020505000000020003" pitchFamily="18" charset="0"/>
                <a:cs typeface="IranNastaliq" panose="02020505000000020003" pitchFamily="18" charset="0"/>
              </a:rPr>
              <a:t>گزارش اصلی فارسی:</a:t>
            </a:r>
            <a:endParaRPr lang="en-US" sz="3200" dirty="0">
              <a:latin typeface="IranNastaliq" panose="02020505000000020003" pitchFamily="18" charset="0"/>
              <a:cs typeface="IranNastaliq" panose="02020505000000020003" pitchFamily="18" charset="0"/>
            </a:endParaRPr>
          </a:p>
        </p:txBody>
      </p:sp>
      <p:sp>
        <p:nvSpPr>
          <p:cNvPr id="9" name="Rectangle 8"/>
          <p:cNvSpPr/>
          <p:nvPr/>
        </p:nvSpPr>
        <p:spPr>
          <a:xfrm>
            <a:off x="8660850" y="5335270"/>
            <a:ext cx="1553630" cy="584775"/>
          </a:xfrm>
          <a:prstGeom prst="rect">
            <a:avLst/>
          </a:prstGeom>
        </p:spPr>
        <p:txBody>
          <a:bodyPr wrap="none">
            <a:spAutoFit/>
          </a:bodyPr>
          <a:lstStyle/>
          <a:p>
            <a:r>
              <a:rPr lang="fa-IR" sz="3200" b="1" dirty="0">
                <a:latin typeface="IranNastaliq" panose="02020505000000020003" pitchFamily="18" charset="0"/>
                <a:cs typeface="IranNastaliq" panose="02020505000000020003" pitchFamily="18" charset="0"/>
              </a:rPr>
              <a:t>مرکز پژوهش‌های مجلس</a:t>
            </a:r>
            <a:endParaRPr lang="en-US" sz="3200" dirty="0">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3333605975"/>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rtl="1"/>
            <a:r>
              <a:rPr lang="fa-IR" sz="6000" dirty="0">
                <a:latin typeface="IranNastaliq" panose="02020505000000020003" pitchFamily="18" charset="0"/>
                <a:cs typeface="IranNastaliq" panose="02020505000000020003" pitchFamily="18" charset="0"/>
              </a:rPr>
              <a:t>شهرنشینی</a:t>
            </a:r>
            <a:endParaRPr lang="en-US" sz="6000" dirty="0">
              <a:latin typeface="IranNastaliq" panose="02020505000000020003" pitchFamily="18" charset="0"/>
              <a:cs typeface="IranNastaliq" panose="02020505000000020003" pitchFamily="18" charset="0"/>
            </a:endParaRPr>
          </a:p>
        </p:txBody>
      </p:sp>
      <p:sp>
        <p:nvSpPr>
          <p:cNvPr id="4" name="Content Placeholder 3"/>
          <p:cNvSpPr txBox="1">
            <a:spLocks/>
          </p:cNvSpPr>
          <p:nvPr/>
        </p:nvSpPr>
        <p:spPr>
          <a:xfrm>
            <a:off x="838200" y="169068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endParaRPr lang="en-US" dirty="0"/>
          </a:p>
        </p:txBody>
      </p:sp>
      <p:graphicFrame>
        <p:nvGraphicFramePr>
          <p:cNvPr id="5" name="Diagram 4"/>
          <p:cNvGraphicFramePr/>
          <p:nvPr>
            <p:extLst>
              <p:ext uri="{D42A27DB-BD31-4B8C-83A1-F6EECF244321}">
                <p14:modId xmlns:p14="http://schemas.microsoft.com/office/powerpoint/2010/main" val="2019260806"/>
              </p:ext>
            </p:extLst>
          </p:nvPr>
        </p:nvGraphicFramePr>
        <p:xfrm>
          <a:off x="-881516" y="62335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3760790962"/>
              </p:ext>
            </p:extLst>
          </p:nvPr>
        </p:nvGraphicFramePr>
        <p:xfrm>
          <a:off x="4773840" y="524027"/>
          <a:ext cx="8128000"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7" name="Group 6"/>
          <p:cNvGrpSpPr/>
          <p:nvPr/>
        </p:nvGrpSpPr>
        <p:grpSpPr>
          <a:xfrm>
            <a:off x="10705621" y="5813426"/>
            <a:ext cx="1004079" cy="797236"/>
            <a:chOff x="10705621" y="5813426"/>
            <a:chExt cx="1004079" cy="797236"/>
          </a:xfrm>
        </p:grpSpPr>
        <p:pic>
          <p:nvPicPr>
            <p:cNvPr id="8" name="Picture 2" descr="Logo-new-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64878" y="5813426"/>
              <a:ext cx="885567" cy="6044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p:nvPr/>
          </p:nvPicPr>
          <p:blipFill rotWithShape="1">
            <a:blip r:embed="rId14" cstate="print">
              <a:extLst>
                <a:ext uri="{28A0092B-C50C-407E-A947-70E740481C1C}">
                  <a14:useLocalDpi xmlns:a14="http://schemas.microsoft.com/office/drawing/2010/main" val="0"/>
                </a:ext>
              </a:extLst>
            </a:blip>
            <a:srcRect t="77131"/>
            <a:stretch/>
          </p:blipFill>
          <p:spPr>
            <a:xfrm>
              <a:off x="10705621" y="6417862"/>
              <a:ext cx="1004079" cy="192800"/>
            </a:xfrm>
            <a:prstGeom prst="rect">
              <a:avLst/>
            </a:prstGeom>
          </p:spPr>
        </p:pic>
      </p:grpSp>
    </p:spTree>
    <p:extLst>
      <p:ext uri="{BB962C8B-B14F-4D97-AF65-F5344CB8AC3E}">
        <p14:creationId xmlns:p14="http://schemas.microsoft.com/office/powerpoint/2010/main" val="309108910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3"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045" y="4085772"/>
            <a:ext cx="3932237" cy="1600200"/>
          </a:xfrm>
        </p:spPr>
        <p:txBody>
          <a:bodyPr/>
          <a:lstStyle/>
          <a:p>
            <a:pPr algn="ctr"/>
            <a:r>
              <a:rPr lang="fa-IR" dirty="0">
                <a:cs typeface="B Traffic" panose="00000400000000000000" pitchFamily="2" charset="-78"/>
              </a:rPr>
              <a:t>سرعت گرفتن چرخه عمر محصولات</a:t>
            </a:r>
            <a:endParaRPr lang="en-US" dirty="0">
              <a:cs typeface="B Traffic" panose="00000400000000000000" pitchFamily="2" charset="-78"/>
            </a:endParaRPr>
          </a:p>
        </p:txBody>
      </p:sp>
      <p:pic>
        <p:nvPicPr>
          <p:cNvPr id="4098" name="Picture 2" descr="http://productmarketingstrategytoday.com/wp-content/uploads/2013/07/Product-Life-Cycle-.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4872717" y="437243"/>
            <a:ext cx="5113110" cy="4048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00" name="Picture 4" descr="https://s3.amazonaws.com/www.appcelerator.com.images/blog-572x320-mobile-velocity-v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272" y="3249078"/>
            <a:ext cx="4419736" cy="2472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5" name="Group 4"/>
          <p:cNvGrpSpPr/>
          <p:nvPr/>
        </p:nvGrpSpPr>
        <p:grpSpPr>
          <a:xfrm>
            <a:off x="10705621" y="5813426"/>
            <a:ext cx="1004079" cy="797236"/>
            <a:chOff x="10705621" y="5813426"/>
            <a:chExt cx="1004079" cy="797236"/>
          </a:xfrm>
        </p:grpSpPr>
        <p:pic>
          <p:nvPicPr>
            <p:cNvPr id="6" name="Picture 2" descr="Logo-new-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64878" y="5813426"/>
              <a:ext cx="885567" cy="6044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rotWithShape="1">
            <a:blip r:embed="rId6" cstate="print">
              <a:extLst>
                <a:ext uri="{28A0092B-C50C-407E-A947-70E740481C1C}">
                  <a14:useLocalDpi xmlns:a14="http://schemas.microsoft.com/office/drawing/2010/main" val="0"/>
                </a:ext>
              </a:extLst>
            </a:blip>
            <a:srcRect t="77131"/>
            <a:stretch/>
          </p:blipFill>
          <p:spPr>
            <a:xfrm>
              <a:off x="10705621" y="6417862"/>
              <a:ext cx="1004079" cy="192800"/>
            </a:xfrm>
            <a:prstGeom prst="rect">
              <a:avLst/>
            </a:prstGeom>
          </p:spPr>
        </p:pic>
      </p:grpSp>
    </p:spTree>
    <p:extLst>
      <p:ext uri="{BB962C8B-B14F-4D97-AF65-F5344CB8AC3E}">
        <p14:creationId xmlns:p14="http://schemas.microsoft.com/office/powerpoint/2010/main" val="1334201114"/>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rtl="1"/>
            <a:r>
              <a:rPr lang="fa-IR" sz="6000" dirty="0">
                <a:latin typeface="IranNastaliq" panose="02020505000000020003" pitchFamily="18" charset="0"/>
                <a:cs typeface="IranNastaliq" panose="02020505000000020003" pitchFamily="18" charset="0"/>
              </a:rPr>
              <a:t>عوامل و دلایل سرعت گرفتن چرخه عمر محصولات</a:t>
            </a:r>
            <a:endParaRPr lang="en-US" sz="6000" dirty="0">
              <a:latin typeface="IranNastaliq" panose="02020505000000020003" pitchFamily="18" charset="0"/>
              <a:cs typeface="IranNastaliq" panose="02020505000000020003" pitchFamily="18" charset="0"/>
            </a:endParaRPr>
          </a:p>
        </p:txBody>
      </p:sp>
      <p:sp>
        <p:nvSpPr>
          <p:cNvPr id="4" name="Content Placeholder 3"/>
          <p:cNvSpPr txBox="1">
            <a:spLocks/>
          </p:cNvSpPr>
          <p:nvPr/>
        </p:nvSpPr>
        <p:spPr>
          <a:xfrm>
            <a:off x="838200" y="2220686"/>
            <a:ext cx="10515600" cy="38213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lnSpc>
                <a:spcPct val="150000"/>
              </a:lnSpc>
            </a:pPr>
            <a:r>
              <a:rPr lang="fa-IR" sz="2400" dirty="0">
                <a:cs typeface="B Yekan" panose="00000400000000000000" pitchFamily="2" charset="-78"/>
              </a:rPr>
              <a:t>افزایش سرعت و فراگیری نوآوری‌های فنی (مانند تفاوت فاحش میان سرعت گسترش تلفن و گوشی‌های هوشمند)</a:t>
            </a:r>
          </a:p>
          <a:p>
            <a:pPr algn="r" rtl="1">
              <a:lnSpc>
                <a:spcPct val="150000"/>
              </a:lnSpc>
            </a:pPr>
            <a:r>
              <a:rPr lang="fa-IR" sz="2400" dirty="0">
                <a:cs typeface="B Yekan" panose="00000400000000000000" pitchFamily="2" charset="-78"/>
              </a:rPr>
              <a:t>توسعه سریع علوم و فنون جدید مهندسی</a:t>
            </a:r>
          </a:p>
          <a:p>
            <a:pPr algn="r" rtl="1">
              <a:lnSpc>
                <a:spcPct val="150000"/>
              </a:lnSpc>
            </a:pPr>
            <a:r>
              <a:rPr lang="fa-IR" sz="2400" dirty="0">
                <a:cs typeface="B Yekan" panose="00000400000000000000" pitchFamily="2" charset="-78"/>
              </a:rPr>
              <a:t>تغییر الگوهای تقاضا</a:t>
            </a:r>
          </a:p>
          <a:p>
            <a:pPr algn="r" rtl="1"/>
            <a:endParaRPr lang="en-US" dirty="0"/>
          </a:p>
        </p:txBody>
      </p:sp>
      <p:grpSp>
        <p:nvGrpSpPr>
          <p:cNvPr id="5" name="Group 4"/>
          <p:cNvGrpSpPr/>
          <p:nvPr/>
        </p:nvGrpSpPr>
        <p:grpSpPr>
          <a:xfrm>
            <a:off x="10705621" y="5813426"/>
            <a:ext cx="1004079" cy="797236"/>
            <a:chOff x="10705621" y="5813426"/>
            <a:chExt cx="1004079" cy="797236"/>
          </a:xfrm>
        </p:grpSpPr>
        <p:pic>
          <p:nvPicPr>
            <p:cNvPr id="6" name="Picture 2" descr="Logo-new-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4878" y="5813426"/>
              <a:ext cx="885567" cy="6044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rotWithShape="1">
            <a:blip r:embed="rId3" cstate="print">
              <a:extLst>
                <a:ext uri="{28A0092B-C50C-407E-A947-70E740481C1C}">
                  <a14:useLocalDpi xmlns:a14="http://schemas.microsoft.com/office/drawing/2010/main" val="0"/>
                </a:ext>
              </a:extLst>
            </a:blip>
            <a:srcRect t="77131"/>
            <a:stretch/>
          </p:blipFill>
          <p:spPr>
            <a:xfrm>
              <a:off x="10705621" y="6417862"/>
              <a:ext cx="1004079" cy="192800"/>
            </a:xfrm>
            <a:prstGeom prst="rect">
              <a:avLst/>
            </a:prstGeom>
          </p:spPr>
        </p:pic>
      </p:grpSp>
    </p:spTree>
    <p:extLst>
      <p:ext uri="{BB962C8B-B14F-4D97-AF65-F5344CB8AC3E}">
        <p14:creationId xmlns:p14="http://schemas.microsoft.com/office/powerpoint/2010/main" val="110536784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5122" name="Picture 2" descr="https://far.rabobank.com/en/images/Consumer-Foods-1920.jpg"/>
          <p:cNvPicPr>
            <a:picLocks noChangeAspect="1" noChangeArrowheads="1"/>
          </p:cNvPicPr>
          <p:nvPr/>
        </p:nvPicPr>
        <p:blipFill>
          <a:blip r:embed="rId2">
            <a:extLst>
              <a:ext uri="{BEBA8EAE-BF5A-486C-A8C5-ECC9F3942E4B}">
                <a14:imgProps xmlns:a14="http://schemas.microsoft.com/office/drawing/2010/main">
                  <a14:imgLayer r:embed="rId3">
                    <a14:imgEffect>
                      <a14:artisticPaintStrokes/>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quarter" idx="13"/>
          </p:nvPr>
        </p:nvSpPr>
        <p:spPr>
          <a:xfrm>
            <a:off x="2457450" y="4753118"/>
            <a:ext cx="2276950" cy="1787835"/>
          </a:xfrm>
        </p:spPr>
        <p:txBody>
          <a:bodyPr vert="horz" lIns="91440" tIns="45720" rIns="91440" bIns="45720" rtlCol="0" anchor="b">
            <a:noAutofit/>
          </a:bodyPr>
          <a:lstStyle/>
          <a:p>
            <a:pPr marL="0" indent="0" algn="ctr" rtl="1">
              <a:buNone/>
            </a:pPr>
            <a:r>
              <a:rPr lang="fa-IR" sz="4400" dirty="0">
                <a:solidFill>
                  <a:srgbClr val="002060"/>
                </a:solidFill>
                <a:cs typeface="B Traffic" panose="00000400000000000000" pitchFamily="2" charset="-78"/>
              </a:rPr>
              <a:t>تغییر عادات مصرف کنندگان</a:t>
            </a:r>
            <a:endParaRPr lang="en-US" sz="4400" dirty="0">
              <a:solidFill>
                <a:srgbClr val="002060"/>
              </a:solidFill>
              <a:cs typeface="B Traffic" panose="00000400000000000000" pitchFamily="2" charset="-78"/>
            </a:endParaRPr>
          </a:p>
        </p:txBody>
      </p:sp>
      <p:grpSp>
        <p:nvGrpSpPr>
          <p:cNvPr id="4" name="Group 3"/>
          <p:cNvGrpSpPr/>
          <p:nvPr/>
        </p:nvGrpSpPr>
        <p:grpSpPr>
          <a:xfrm>
            <a:off x="10705621" y="5813426"/>
            <a:ext cx="1004079" cy="797236"/>
            <a:chOff x="10705621" y="5813426"/>
            <a:chExt cx="1004079" cy="797236"/>
          </a:xfrm>
        </p:grpSpPr>
        <p:pic>
          <p:nvPicPr>
            <p:cNvPr id="5" name="Picture 2" descr="Logo-new-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878" y="5813426"/>
              <a:ext cx="885567" cy="6044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rotWithShape="1">
            <a:blip r:embed="rId5" cstate="print">
              <a:extLst>
                <a:ext uri="{28A0092B-C50C-407E-A947-70E740481C1C}">
                  <a14:useLocalDpi xmlns:a14="http://schemas.microsoft.com/office/drawing/2010/main" val="0"/>
                </a:ext>
              </a:extLst>
            </a:blip>
            <a:srcRect t="77131"/>
            <a:stretch/>
          </p:blipFill>
          <p:spPr>
            <a:xfrm>
              <a:off x="10705621" y="6417862"/>
              <a:ext cx="1004079" cy="192800"/>
            </a:xfrm>
            <a:prstGeom prst="rect">
              <a:avLst/>
            </a:prstGeom>
          </p:spPr>
        </p:pic>
      </p:grpSp>
    </p:spTree>
    <p:extLst>
      <p:ext uri="{BB962C8B-B14F-4D97-AF65-F5344CB8AC3E}">
        <p14:creationId xmlns:p14="http://schemas.microsoft.com/office/powerpoint/2010/main" val="3875541925"/>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9150" y="2540794"/>
            <a:ext cx="2933700" cy="1325563"/>
          </a:xfrm>
        </p:spPr>
        <p:txBody>
          <a:bodyPr vert="horz" lIns="91440" tIns="45720" rIns="91440" bIns="45720" rtlCol="0" anchor="ctr">
            <a:normAutofit fontScale="90000"/>
          </a:bodyPr>
          <a:lstStyle/>
          <a:p>
            <a:pPr algn="ctr" rtl="1"/>
            <a:r>
              <a:rPr lang="fa-IR" sz="6000" dirty="0">
                <a:latin typeface="IranNastaliq" panose="02020505000000020003" pitchFamily="18" charset="0"/>
                <a:cs typeface="IranNastaliq" panose="02020505000000020003" pitchFamily="18" charset="0"/>
              </a:rPr>
              <a:t>عوامل مؤثر بر تغییر عادات مصرف کنندگان</a:t>
            </a:r>
            <a:endParaRPr lang="en-US" sz="6000" dirty="0">
              <a:latin typeface="IranNastaliq" panose="02020505000000020003" pitchFamily="18" charset="0"/>
              <a:cs typeface="IranNastaliq" panose="02020505000000020003" pitchFamily="18" charset="0"/>
            </a:endParaRPr>
          </a:p>
        </p:txBody>
      </p:sp>
      <p:sp>
        <p:nvSpPr>
          <p:cNvPr id="4" name="Content Placeholder 3"/>
          <p:cNvSpPr txBox="1">
            <a:spLocks/>
          </p:cNvSpPr>
          <p:nvPr/>
        </p:nvSpPr>
        <p:spPr>
          <a:xfrm>
            <a:off x="838200" y="169068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endParaRPr lang="en-US" dirty="0"/>
          </a:p>
        </p:txBody>
      </p:sp>
      <p:graphicFrame>
        <p:nvGraphicFramePr>
          <p:cNvPr id="3" name="Diagram 2"/>
          <p:cNvGraphicFramePr/>
          <p:nvPr>
            <p:extLst>
              <p:ext uri="{D42A27DB-BD31-4B8C-83A1-F6EECF244321}">
                <p14:modId xmlns:p14="http://schemas.microsoft.com/office/powerpoint/2010/main" val="3387052006"/>
              </p:ext>
            </p:extLst>
          </p:nvPr>
        </p:nvGraphicFramePr>
        <p:xfrm>
          <a:off x="2032000" y="37232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10705621" y="5813426"/>
            <a:ext cx="1004079" cy="797236"/>
            <a:chOff x="10705621" y="5813426"/>
            <a:chExt cx="1004079" cy="797236"/>
          </a:xfrm>
        </p:grpSpPr>
        <p:pic>
          <p:nvPicPr>
            <p:cNvPr id="6" name="Picture 2" descr="Logo-new-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64878" y="5813426"/>
              <a:ext cx="885567" cy="6044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rotWithShape="1">
            <a:blip r:embed="rId9" cstate="print">
              <a:extLst>
                <a:ext uri="{28A0092B-C50C-407E-A947-70E740481C1C}">
                  <a14:useLocalDpi xmlns:a14="http://schemas.microsoft.com/office/drawing/2010/main" val="0"/>
                </a:ext>
              </a:extLst>
            </a:blip>
            <a:srcRect t="77131"/>
            <a:stretch/>
          </p:blipFill>
          <p:spPr>
            <a:xfrm>
              <a:off x="10705621" y="6417862"/>
              <a:ext cx="1004079" cy="192800"/>
            </a:xfrm>
            <a:prstGeom prst="rect">
              <a:avLst/>
            </a:prstGeom>
          </p:spPr>
        </p:pic>
      </p:grpSp>
    </p:spTree>
    <p:extLst>
      <p:ext uri="{BB962C8B-B14F-4D97-AF65-F5344CB8AC3E}">
        <p14:creationId xmlns:p14="http://schemas.microsoft.com/office/powerpoint/2010/main" val="22022699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graphicEl>
                                              <a:dgm id="{957567E9-9572-4F9F-A529-E0CBF3109473}"/>
                                            </p:graphicEl>
                                          </p:spTgt>
                                        </p:tgtEl>
                                        <p:attrNameLst>
                                          <p:attrName>style.visibility</p:attrName>
                                        </p:attrNameLst>
                                      </p:cBhvr>
                                      <p:to>
                                        <p:strVal val="visible"/>
                                      </p:to>
                                    </p:set>
                                    <p:animEffect transition="in" filter="circle(in)">
                                      <p:cBhvr>
                                        <p:cTn id="7" dur="2000"/>
                                        <p:tgtEl>
                                          <p:spTgt spid="3">
                                            <p:graphicEl>
                                              <a:dgm id="{957567E9-9572-4F9F-A529-E0CBF310947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graphicEl>
                                              <a:dgm id="{1A486E73-6CAB-44DE-87DD-609BC15EEDB8}"/>
                                            </p:graphicEl>
                                          </p:spTgt>
                                        </p:tgtEl>
                                        <p:attrNameLst>
                                          <p:attrName>style.visibility</p:attrName>
                                        </p:attrNameLst>
                                      </p:cBhvr>
                                      <p:to>
                                        <p:strVal val="visible"/>
                                      </p:to>
                                    </p:set>
                                    <p:animEffect transition="in" filter="circle(in)">
                                      <p:cBhvr>
                                        <p:cTn id="12" dur="2000"/>
                                        <p:tgtEl>
                                          <p:spTgt spid="3">
                                            <p:graphicEl>
                                              <a:dgm id="{1A486E73-6CAB-44DE-87DD-609BC15EEDB8}"/>
                                            </p:graphic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graphicEl>
                                              <a:dgm id="{D3925684-794C-4BD3-849C-051F070B49FB}"/>
                                            </p:graphicEl>
                                          </p:spTgt>
                                        </p:tgtEl>
                                        <p:attrNameLst>
                                          <p:attrName>style.visibility</p:attrName>
                                        </p:attrNameLst>
                                      </p:cBhvr>
                                      <p:to>
                                        <p:strVal val="visible"/>
                                      </p:to>
                                    </p:set>
                                    <p:animEffect transition="in" filter="circle(in)">
                                      <p:cBhvr>
                                        <p:cTn id="15" dur="2000"/>
                                        <p:tgtEl>
                                          <p:spTgt spid="3">
                                            <p:graphicEl>
                                              <a:dgm id="{D3925684-794C-4BD3-849C-051F070B49F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graphicEl>
                                              <a:dgm id="{60FECD06-8C76-4E9C-B8E1-04536D3DCBB4}"/>
                                            </p:graphicEl>
                                          </p:spTgt>
                                        </p:tgtEl>
                                        <p:attrNameLst>
                                          <p:attrName>style.visibility</p:attrName>
                                        </p:attrNameLst>
                                      </p:cBhvr>
                                      <p:to>
                                        <p:strVal val="visible"/>
                                      </p:to>
                                    </p:set>
                                    <p:animEffect transition="in" filter="circle(in)">
                                      <p:cBhvr>
                                        <p:cTn id="20" dur="2000"/>
                                        <p:tgtEl>
                                          <p:spTgt spid="3">
                                            <p:graphicEl>
                                              <a:dgm id="{60FECD06-8C76-4E9C-B8E1-04536D3DCBB4}"/>
                                            </p:graphicEl>
                                          </p:spTgt>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
                                            <p:graphicEl>
                                              <a:dgm id="{4957E65F-5284-4439-A79B-D9C2FED127A8}"/>
                                            </p:graphicEl>
                                          </p:spTgt>
                                        </p:tgtEl>
                                        <p:attrNameLst>
                                          <p:attrName>style.visibility</p:attrName>
                                        </p:attrNameLst>
                                      </p:cBhvr>
                                      <p:to>
                                        <p:strVal val="visible"/>
                                      </p:to>
                                    </p:set>
                                    <p:animEffect transition="in" filter="circle(in)">
                                      <p:cBhvr>
                                        <p:cTn id="23" dur="2000"/>
                                        <p:tgtEl>
                                          <p:spTgt spid="3">
                                            <p:graphicEl>
                                              <a:dgm id="{4957E65F-5284-4439-A79B-D9C2FED127A8}"/>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graphicEl>
                                              <a:dgm id="{8091F32B-1E34-46BB-B9F9-0D4C0EF49A5B}"/>
                                            </p:graphicEl>
                                          </p:spTgt>
                                        </p:tgtEl>
                                        <p:attrNameLst>
                                          <p:attrName>style.visibility</p:attrName>
                                        </p:attrNameLst>
                                      </p:cBhvr>
                                      <p:to>
                                        <p:strVal val="visible"/>
                                      </p:to>
                                    </p:set>
                                    <p:animEffect transition="in" filter="circle(in)">
                                      <p:cBhvr>
                                        <p:cTn id="28" dur="2000"/>
                                        <p:tgtEl>
                                          <p:spTgt spid="3">
                                            <p:graphicEl>
                                              <a:dgm id="{8091F32B-1E34-46BB-B9F9-0D4C0EF49A5B}"/>
                                            </p:graphicEl>
                                          </p:spTgt>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
                                            <p:graphicEl>
                                              <a:dgm id="{6545CE53-90D9-422A-B1AA-95B827045B73}"/>
                                            </p:graphicEl>
                                          </p:spTgt>
                                        </p:tgtEl>
                                        <p:attrNameLst>
                                          <p:attrName>style.visibility</p:attrName>
                                        </p:attrNameLst>
                                      </p:cBhvr>
                                      <p:to>
                                        <p:strVal val="visible"/>
                                      </p:to>
                                    </p:set>
                                    <p:animEffect transition="in" filter="circle(in)">
                                      <p:cBhvr>
                                        <p:cTn id="31" dur="2000"/>
                                        <p:tgtEl>
                                          <p:spTgt spid="3">
                                            <p:graphicEl>
                                              <a:dgm id="{6545CE53-90D9-422A-B1AA-95B827045B7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
                                            <p:graphicEl>
                                              <a:dgm id="{BDFD9497-31DE-48B8-A9F1-E25994C04EB7}"/>
                                            </p:graphicEl>
                                          </p:spTgt>
                                        </p:tgtEl>
                                        <p:attrNameLst>
                                          <p:attrName>style.visibility</p:attrName>
                                        </p:attrNameLst>
                                      </p:cBhvr>
                                      <p:to>
                                        <p:strVal val="visible"/>
                                      </p:to>
                                    </p:set>
                                    <p:animEffect transition="in" filter="circle(in)">
                                      <p:cBhvr>
                                        <p:cTn id="36" dur="2000"/>
                                        <p:tgtEl>
                                          <p:spTgt spid="3">
                                            <p:graphicEl>
                                              <a:dgm id="{BDFD9497-31DE-48B8-A9F1-E25994C04EB7}"/>
                                            </p:graphicEl>
                                          </p:spTgt>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3">
                                            <p:graphicEl>
                                              <a:dgm id="{E1FBCFD9-4CD5-4F50-98DA-E4CB8AFBDD60}"/>
                                            </p:graphicEl>
                                          </p:spTgt>
                                        </p:tgtEl>
                                        <p:attrNameLst>
                                          <p:attrName>style.visibility</p:attrName>
                                        </p:attrNameLst>
                                      </p:cBhvr>
                                      <p:to>
                                        <p:strVal val="visible"/>
                                      </p:to>
                                    </p:set>
                                    <p:animEffect transition="in" filter="circle(in)">
                                      <p:cBhvr>
                                        <p:cTn id="39" dur="2000"/>
                                        <p:tgtEl>
                                          <p:spTgt spid="3">
                                            <p:graphicEl>
                                              <a:dgm id="{E1FBCFD9-4CD5-4F50-98DA-E4CB8AFBDD60}"/>
                                            </p:graphicEl>
                                          </p:spTgt>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3">
                                            <p:graphicEl>
                                              <a:dgm id="{65844309-BF5C-4590-86E7-446F5171AC1C}"/>
                                            </p:graphicEl>
                                          </p:spTgt>
                                        </p:tgtEl>
                                        <p:attrNameLst>
                                          <p:attrName>style.visibility</p:attrName>
                                        </p:attrNameLst>
                                      </p:cBhvr>
                                      <p:to>
                                        <p:strVal val="visible"/>
                                      </p:to>
                                    </p:set>
                                    <p:animEffect transition="in" filter="circle(in)">
                                      <p:cBhvr>
                                        <p:cTn id="42" dur="2000"/>
                                        <p:tgtEl>
                                          <p:spTgt spid="3">
                                            <p:graphicEl>
                                              <a:dgm id="{65844309-BF5C-4590-86E7-446F5171AC1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a-IR" dirty="0">
                <a:cs typeface="B Traffic" panose="00000400000000000000" pitchFamily="2" charset="-78"/>
              </a:rPr>
              <a:t>روند سیاست‌های صنعتی</a:t>
            </a:r>
            <a:endParaRPr lang="en-US" dirty="0">
              <a:cs typeface="B Traffic" panose="00000400000000000000" pitchFamily="2" charset="-78"/>
            </a:endParaRPr>
          </a:p>
        </p:txBody>
      </p:sp>
      <p:sp>
        <p:nvSpPr>
          <p:cNvPr id="6" name="Text Placeholder 5"/>
          <p:cNvSpPr>
            <a:spLocks noGrp="1"/>
          </p:cNvSpPr>
          <p:nvPr>
            <p:ph type="body" idx="1"/>
          </p:nvPr>
        </p:nvSpPr>
        <p:spPr>
          <a:xfrm>
            <a:off x="831850" y="4787583"/>
            <a:ext cx="10515600" cy="1500187"/>
          </a:xfrm>
        </p:spPr>
        <p:txBody>
          <a:bodyPr>
            <a:normAutofit lnSpcReduction="10000"/>
          </a:bodyPr>
          <a:lstStyle/>
          <a:p>
            <a:pPr algn="r" rtl="1"/>
            <a:r>
              <a:rPr lang="fa-IR" dirty="0">
                <a:cs typeface="B Yekan" panose="00000400000000000000" pitchFamily="2" charset="-78"/>
              </a:rPr>
              <a:t>دولت‌ها در کشورهای درحال توسعه و همچنین کشورهای توسعه یافته، اولویت آینده شان را با تشکیل بخش صنعتی رقابت پذیر گره داده اند</a:t>
            </a:r>
          </a:p>
          <a:p>
            <a:pPr algn="r" rtl="1"/>
            <a:r>
              <a:rPr lang="fa-IR" dirty="0">
                <a:cs typeface="B Yekan" panose="00000400000000000000" pitchFamily="2" charset="-78"/>
              </a:rPr>
              <a:t>تمرکز برنامه های حمایتی دولت‌ها بیشتر بر تأمین مالی برنامه های تحقیق و توسعه (</a:t>
            </a:r>
            <a:r>
              <a:rPr lang="en-US" dirty="0">
                <a:cs typeface="B Yekan" panose="00000400000000000000" pitchFamily="2" charset="-78"/>
              </a:rPr>
              <a:t>R&amp;D</a:t>
            </a:r>
            <a:r>
              <a:rPr lang="fa-IR" dirty="0">
                <a:cs typeface="B Yekan" panose="00000400000000000000" pitchFamily="2" charset="-78"/>
              </a:rPr>
              <a:t>) است.</a:t>
            </a:r>
          </a:p>
          <a:p>
            <a:endParaRPr lang="fa-IR" dirty="0">
              <a:cs typeface="B Yekan" panose="00000400000000000000" pitchFamily="2" charset="-78"/>
            </a:endParaRPr>
          </a:p>
        </p:txBody>
      </p:sp>
      <p:sp>
        <p:nvSpPr>
          <p:cNvPr id="2" name="Explosion 2 1"/>
          <p:cNvSpPr/>
          <p:nvPr/>
        </p:nvSpPr>
        <p:spPr>
          <a:xfrm>
            <a:off x="7010401" y="1203960"/>
            <a:ext cx="4876800" cy="2639378"/>
          </a:xfrm>
          <a:prstGeom prst="irregularSeal2">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a-IR" dirty="0">
                <a:effectLst>
                  <a:outerShdw blurRad="38100" dist="38100" dir="2700000" algn="tl">
                    <a:srgbClr val="000000">
                      <a:alpha val="43137"/>
                    </a:srgbClr>
                  </a:outerShdw>
                </a:effectLst>
                <a:cs typeface="B Yekan" panose="00000400000000000000" pitchFamily="2" charset="-78"/>
              </a:rPr>
              <a:t>بنابراین تمایل دولت‌ها به دخالت اقتصادی بیشتر خواهد شد...</a:t>
            </a:r>
            <a:endParaRPr lang="en-US" dirty="0">
              <a:effectLst>
                <a:outerShdw blurRad="38100" dist="38100" dir="2700000" algn="tl">
                  <a:srgbClr val="000000">
                    <a:alpha val="43137"/>
                  </a:srgbClr>
                </a:outerShdw>
              </a:effectLst>
              <a:cs typeface="B Yekan" panose="00000400000000000000" pitchFamily="2" charset="-78"/>
            </a:endParaRPr>
          </a:p>
        </p:txBody>
      </p:sp>
      <p:grpSp>
        <p:nvGrpSpPr>
          <p:cNvPr id="7" name="Group 6"/>
          <p:cNvGrpSpPr/>
          <p:nvPr/>
        </p:nvGrpSpPr>
        <p:grpSpPr>
          <a:xfrm>
            <a:off x="11020412" y="5858396"/>
            <a:ext cx="1004079" cy="797236"/>
            <a:chOff x="10705621" y="5813426"/>
            <a:chExt cx="1004079" cy="797236"/>
          </a:xfrm>
        </p:grpSpPr>
        <p:pic>
          <p:nvPicPr>
            <p:cNvPr id="8" name="Picture 2" descr="Logo-new-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4878" y="5813426"/>
              <a:ext cx="885567" cy="6044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p:nvPr/>
          </p:nvPicPr>
          <p:blipFill rotWithShape="1">
            <a:blip r:embed="rId4" cstate="print">
              <a:extLst>
                <a:ext uri="{28A0092B-C50C-407E-A947-70E740481C1C}">
                  <a14:useLocalDpi xmlns:a14="http://schemas.microsoft.com/office/drawing/2010/main" val="0"/>
                </a:ext>
              </a:extLst>
            </a:blip>
            <a:srcRect t="77131"/>
            <a:stretch/>
          </p:blipFill>
          <p:spPr>
            <a:xfrm>
              <a:off x="10705621" y="6417862"/>
              <a:ext cx="1004079" cy="192800"/>
            </a:xfrm>
            <a:prstGeom prst="rect">
              <a:avLst/>
            </a:prstGeom>
          </p:spPr>
        </p:pic>
      </p:grpSp>
    </p:spTree>
    <p:extLst>
      <p:ext uri="{BB962C8B-B14F-4D97-AF65-F5344CB8AC3E}">
        <p14:creationId xmlns:p14="http://schemas.microsoft.com/office/powerpoint/2010/main" val="246019052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0145" y="1690688"/>
            <a:ext cx="10376535" cy="4401205"/>
          </a:xfrm>
          <a:prstGeom prst="rect">
            <a:avLst/>
          </a:prstGeom>
        </p:spPr>
        <p:txBody>
          <a:bodyPr wrap="square">
            <a:spAutoFit/>
          </a:bodyPr>
          <a:lstStyle/>
          <a:p>
            <a:pPr algn="just" rtl="1">
              <a:lnSpc>
                <a:spcPct val="200000"/>
              </a:lnSpc>
            </a:pPr>
            <a:r>
              <a:rPr lang="fa-IR" sz="2000" dirty="0">
                <a:latin typeface="BNazanin"/>
                <a:cs typeface="B Yekan" panose="00000400000000000000" pitchFamily="2" charset="-78"/>
              </a:rPr>
              <a:t>مهمترین پیش</a:t>
            </a:r>
            <a:r>
              <a:rPr lang="en-US" sz="2000" dirty="0">
                <a:latin typeface="BNazanin"/>
                <a:cs typeface="B Yekan" panose="00000400000000000000" pitchFamily="2" charset="-78"/>
              </a:rPr>
              <a:t> </a:t>
            </a:r>
            <a:r>
              <a:rPr lang="fa-IR" sz="2000" dirty="0">
                <a:latin typeface="BNazanin"/>
                <a:cs typeface="B Yekan" panose="00000400000000000000" pitchFamily="2" charset="-78"/>
              </a:rPr>
              <a:t>بینی</a:t>
            </a:r>
            <a:r>
              <a:rPr lang="en-US" sz="2000" dirty="0">
                <a:latin typeface="BNazanin"/>
                <a:cs typeface="B Yekan" panose="00000400000000000000" pitchFamily="2" charset="-78"/>
              </a:rPr>
              <a:t> </a:t>
            </a:r>
            <a:r>
              <a:rPr lang="fa-IR" sz="2000" dirty="0">
                <a:latin typeface="BNazanin"/>
                <a:cs typeface="B Yekan" panose="00000400000000000000" pitchFamily="2" charset="-78"/>
              </a:rPr>
              <a:t>های این گزارش طی دهه</a:t>
            </a:r>
            <a:r>
              <a:rPr lang="en-US" sz="2000" dirty="0">
                <a:latin typeface="BNazanin"/>
                <a:cs typeface="B Yekan" panose="00000400000000000000" pitchFamily="2" charset="-78"/>
              </a:rPr>
              <a:t> </a:t>
            </a:r>
            <a:r>
              <a:rPr lang="fa-IR" sz="2000" dirty="0">
                <a:latin typeface="BNazanin"/>
                <a:cs typeface="B Yekan" panose="00000400000000000000" pitchFamily="2" charset="-78"/>
              </a:rPr>
              <a:t>های آینده</a:t>
            </a:r>
            <a:r>
              <a:rPr lang="en-US" sz="2000" dirty="0">
                <a:latin typeface="BNazanin"/>
                <a:cs typeface="B Yekan" panose="00000400000000000000" pitchFamily="2" charset="-78"/>
              </a:rPr>
              <a:t> </a:t>
            </a:r>
            <a:r>
              <a:rPr lang="fa-IR" sz="2000" dirty="0">
                <a:latin typeface="BNazanin"/>
                <a:cs typeface="B Yekan" panose="00000400000000000000" pitchFamily="2" charset="-78"/>
              </a:rPr>
              <a:t>عبارت است از ظهور مراکز بزرگ تولید جهانی در آسیا و آمریکای لاتین، پیری جمعیت</a:t>
            </a:r>
            <a:r>
              <a:rPr lang="en-US" sz="2000" dirty="0">
                <a:latin typeface="BNazanin"/>
                <a:cs typeface="B Yekan" panose="00000400000000000000" pitchFamily="2" charset="-78"/>
              </a:rPr>
              <a:t> </a:t>
            </a:r>
            <a:r>
              <a:rPr lang="fa-IR" sz="2000" dirty="0">
                <a:latin typeface="BNazanin"/>
                <a:cs typeface="B Yekan" panose="00000400000000000000" pitchFamily="2" charset="-78"/>
              </a:rPr>
              <a:t>در کشورهای توسعه</a:t>
            </a:r>
            <a:r>
              <a:rPr lang="en-US" sz="2000" dirty="0">
                <a:latin typeface="BNazanin"/>
                <a:cs typeface="B Yekan" panose="00000400000000000000" pitchFamily="2" charset="-78"/>
              </a:rPr>
              <a:t> </a:t>
            </a:r>
            <a:r>
              <a:rPr lang="fa-IR" sz="2000" dirty="0">
                <a:latin typeface="BNazanin"/>
                <a:cs typeface="B Yekan" panose="00000400000000000000" pitchFamily="2" charset="-78"/>
              </a:rPr>
              <a:t>یافته، افزایش مصرف کالاهای لوکس در اقتصادهای نوظهور و</a:t>
            </a:r>
            <a:r>
              <a:rPr lang="en-US" sz="2000" dirty="0">
                <a:latin typeface="BNazanin"/>
                <a:cs typeface="B Yekan" panose="00000400000000000000" pitchFamily="2" charset="-78"/>
              </a:rPr>
              <a:t> </a:t>
            </a:r>
            <a:r>
              <a:rPr lang="fa-IR" sz="2000" dirty="0">
                <a:latin typeface="BNazanin"/>
                <a:cs typeface="B Yekan" panose="00000400000000000000" pitchFamily="2" charset="-78"/>
              </a:rPr>
              <a:t>سرمایه</a:t>
            </a:r>
            <a:r>
              <a:rPr lang="en-US" sz="2000" dirty="0">
                <a:latin typeface="BNazanin"/>
                <a:cs typeface="B Yekan" panose="00000400000000000000" pitchFamily="2" charset="-78"/>
              </a:rPr>
              <a:t> </a:t>
            </a:r>
            <a:r>
              <a:rPr lang="fa-IR" sz="2000" dirty="0">
                <a:latin typeface="BNazanin"/>
                <a:cs typeface="B Yekan" panose="00000400000000000000" pitchFamily="2" charset="-78"/>
              </a:rPr>
              <a:t>گذاری عظیم آنها در علوم و فنون. </a:t>
            </a:r>
            <a:endParaRPr lang="en-US" sz="2000" dirty="0">
              <a:latin typeface="BNazanin"/>
              <a:cs typeface="B Yekan" panose="00000400000000000000" pitchFamily="2" charset="-78"/>
            </a:endParaRPr>
          </a:p>
          <a:p>
            <a:pPr algn="ctr" rtl="1">
              <a:lnSpc>
                <a:spcPct val="200000"/>
              </a:lnSpc>
            </a:pPr>
            <a:r>
              <a:rPr lang="fa-IR" sz="2000" b="1" dirty="0">
                <a:solidFill>
                  <a:srgbClr val="00B050"/>
                </a:solidFill>
                <a:cs typeface="B Yekan" panose="00000400000000000000" pitchFamily="2" charset="-78"/>
              </a:rPr>
              <a:t>نکات كليدي براي سياستگذاري صنعتی با نگاهی آیندهپژوهانه در ايران:</a:t>
            </a:r>
          </a:p>
          <a:p>
            <a:pPr algn="ctr" rtl="1">
              <a:lnSpc>
                <a:spcPct val="200000"/>
              </a:lnSpc>
            </a:pPr>
            <a:r>
              <a:rPr lang="fa-IR" sz="2000" dirty="0">
                <a:latin typeface="BNazanin"/>
                <a:cs typeface="B Yekan" panose="00000400000000000000" pitchFamily="2" charset="-78"/>
              </a:rPr>
              <a:t>1 . جهانی شدن نظام تولید و ضرورت کسب جایگاه مناسب در آن.</a:t>
            </a:r>
          </a:p>
          <a:p>
            <a:pPr algn="ctr" rtl="1">
              <a:lnSpc>
                <a:spcPct val="200000"/>
              </a:lnSpc>
            </a:pPr>
            <a:r>
              <a:rPr lang="fa-IR" sz="2000" dirty="0">
                <a:latin typeface="BNazanin"/>
                <a:cs typeface="B Yekan" panose="00000400000000000000" pitchFamily="2" charset="-78"/>
              </a:rPr>
              <a:t>2 . ضرورت توجه به کسب و تعمیق دانش فنی.</a:t>
            </a:r>
          </a:p>
          <a:p>
            <a:pPr algn="ctr" rtl="1">
              <a:lnSpc>
                <a:spcPct val="200000"/>
              </a:lnSpc>
            </a:pPr>
            <a:r>
              <a:rPr lang="fa-IR" sz="2000" dirty="0">
                <a:latin typeface="BNazanin"/>
                <a:cs typeface="B Yekan" panose="00000400000000000000" pitchFamily="2" charset="-78"/>
              </a:rPr>
              <a:t>3 . توجه به بازار رو به رشد کشورهای درحال توسعه و اقتصادهای نوظهور.</a:t>
            </a:r>
            <a:endParaRPr lang="en-US" sz="2000" dirty="0">
              <a:cs typeface="B Yekan" panose="00000400000000000000" pitchFamily="2" charset="-78"/>
            </a:endParaRPr>
          </a:p>
        </p:txBody>
      </p:sp>
      <p:sp>
        <p:nvSpPr>
          <p:cNvPr id="3"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fa-IR" sz="6000" dirty="0">
                <a:latin typeface="IranNastaliq" panose="02020505000000020003" pitchFamily="18" charset="0"/>
                <a:cs typeface="IranNastaliq" panose="02020505000000020003" pitchFamily="18" charset="0"/>
              </a:rPr>
              <a:t>نتیجه گیری</a:t>
            </a:r>
            <a:endParaRPr lang="en-US" sz="6000" dirty="0">
              <a:latin typeface="IranNastaliq" panose="02020505000000020003" pitchFamily="18" charset="0"/>
              <a:cs typeface="IranNastaliq" panose="02020505000000020003" pitchFamily="18" charset="0"/>
            </a:endParaRPr>
          </a:p>
        </p:txBody>
      </p:sp>
      <p:grpSp>
        <p:nvGrpSpPr>
          <p:cNvPr id="4" name="Group 3"/>
          <p:cNvGrpSpPr/>
          <p:nvPr/>
        </p:nvGrpSpPr>
        <p:grpSpPr>
          <a:xfrm>
            <a:off x="10705621" y="5813426"/>
            <a:ext cx="1004079" cy="797236"/>
            <a:chOff x="10705621" y="5813426"/>
            <a:chExt cx="1004079" cy="797236"/>
          </a:xfrm>
        </p:grpSpPr>
        <p:pic>
          <p:nvPicPr>
            <p:cNvPr id="6" name="Picture 2" descr="Logo-new-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4878" y="5813426"/>
              <a:ext cx="885567" cy="6044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rotWithShape="1">
            <a:blip r:embed="rId4" cstate="print">
              <a:extLst>
                <a:ext uri="{28A0092B-C50C-407E-A947-70E740481C1C}">
                  <a14:useLocalDpi xmlns:a14="http://schemas.microsoft.com/office/drawing/2010/main" val="0"/>
                </a:ext>
              </a:extLst>
            </a:blip>
            <a:srcRect t="77131"/>
            <a:stretch/>
          </p:blipFill>
          <p:spPr>
            <a:xfrm>
              <a:off x="10705621" y="6417862"/>
              <a:ext cx="1004079" cy="192800"/>
            </a:xfrm>
            <a:prstGeom prst="rect">
              <a:avLst/>
            </a:prstGeom>
          </p:spPr>
        </p:pic>
      </p:grpSp>
    </p:spTree>
    <p:extLst>
      <p:ext uri="{BB962C8B-B14F-4D97-AF65-F5344CB8AC3E}">
        <p14:creationId xmlns:p14="http://schemas.microsoft.com/office/powerpoint/2010/main" val="104659384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anim calcmode="lin" valueType="num">
                                      <p:cBhvr>
                                        <p:cTn id="1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1000"/>
                                        <p:tgtEl>
                                          <p:spTgt spid="5">
                                            <p:txEl>
                                              <p:pRg st="4" end="4"/>
                                            </p:txEl>
                                          </p:spTgt>
                                        </p:tgtEl>
                                      </p:cBhvr>
                                    </p:animEffect>
                                    <p:anim calcmode="lin" valueType="num">
                                      <p:cBhvr>
                                        <p:cTn id="2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wipe(down)">
                                      <p:cBhvr>
                                        <p:cTn id="34" dur="5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wipe(down)">
                                      <p:cBhvr>
                                        <p:cTn id="3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130" y="1313498"/>
            <a:ext cx="10515600" cy="2852737"/>
          </a:xfrm>
        </p:spPr>
        <p:txBody>
          <a:bodyPr>
            <a:normAutofit/>
          </a:bodyPr>
          <a:lstStyle/>
          <a:p>
            <a:r>
              <a:rPr lang="fa-IR" sz="7200" dirty="0">
                <a:latin typeface="IranNastaliq" panose="02020505000000020003" pitchFamily="18" charset="0"/>
                <a:cs typeface="IranNastaliq" panose="02020505000000020003" pitchFamily="18" charset="0"/>
              </a:rPr>
              <a:t>پایان</a:t>
            </a:r>
            <a:endParaRPr lang="en-US" sz="7200" dirty="0">
              <a:latin typeface="IranNastaliq" panose="02020505000000020003" pitchFamily="18" charset="0"/>
              <a:cs typeface="IranNastaliq" panose="02020505000000020003" pitchFamily="18" charset="0"/>
            </a:endParaRPr>
          </a:p>
        </p:txBody>
      </p:sp>
      <p:sp>
        <p:nvSpPr>
          <p:cNvPr id="3" name="Text Placeholder 2"/>
          <p:cNvSpPr>
            <a:spLocks noGrp="1"/>
          </p:cNvSpPr>
          <p:nvPr>
            <p:ph type="body" idx="1"/>
          </p:nvPr>
        </p:nvSpPr>
        <p:spPr>
          <a:xfrm>
            <a:off x="999490" y="4552950"/>
            <a:ext cx="10515600" cy="1500187"/>
          </a:xfrm>
        </p:spPr>
        <p:txBody>
          <a:bodyPr>
            <a:normAutofit/>
          </a:bodyPr>
          <a:lstStyle/>
          <a:p>
            <a:r>
              <a:rPr lang="fa-IR" sz="3600" dirty="0">
                <a:cs typeface="B Yekan" panose="00000400000000000000" pitchFamily="2" charset="-78"/>
              </a:rPr>
              <a:t>تابستان 1395</a:t>
            </a:r>
            <a:endParaRPr lang="en-US" sz="3600" dirty="0">
              <a:cs typeface="B Yekan" panose="00000400000000000000" pitchFamily="2" charset="-78"/>
            </a:endParaRPr>
          </a:p>
        </p:txBody>
      </p:sp>
      <p:grpSp>
        <p:nvGrpSpPr>
          <p:cNvPr id="7" name="Group 6"/>
          <p:cNvGrpSpPr/>
          <p:nvPr/>
        </p:nvGrpSpPr>
        <p:grpSpPr>
          <a:xfrm>
            <a:off x="9131942" y="3090148"/>
            <a:ext cx="1725509" cy="1421617"/>
            <a:chOff x="9775827" y="3228922"/>
            <a:chExt cx="1433512" cy="1165913"/>
          </a:xfrm>
        </p:grpSpPr>
        <p:pic>
          <p:nvPicPr>
            <p:cNvPr id="4" name="Picture 2" descr="Logo-new-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5827" y="3228922"/>
              <a:ext cx="1433512" cy="9784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rotWithShape="1">
            <a:blip r:embed="rId3" cstate="print">
              <a:extLst>
                <a:ext uri="{28A0092B-C50C-407E-A947-70E740481C1C}">
                  <a14:useLocalDpi xmlns:a14="http://schemas.microsoft.com/office/drawing/2010/main" val="0"/>
                </a:ext>
              </a:extLst>
            </a:blip>
            <a:srcRect t="77131"/>
            <a:stretch/>
          </p:blipFill>
          <p:spPr>
            <a:xfrm>
              <a:off x="9810751" y="4166235"/>
              <a:ext cx="1398588" cy="228600"/>
            </a:xfrm>
            <a:prstGeom prst="rect">
              <a:avLst/>
            </a:prstGeom>
          </p:spPr>
        </p:pic>
      </p:grpSp>
      <p:sp>
        <p:nvSpPr>
          <p:cNvPr id="6" name="Text Placeholder 2"/>
          <p:cNvSpPr txBox="1">
            <a:spLocks/>
          </p:cNvSpPr>
          <p:nvPr/>
        </p:nvSpPr>
        <p:spPr>
          <a:xfrm>
            <a:off x="8796020" y="4540354"/>
            <a:ext cx="2719070" cy="15001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3600" dirty="0">
                <a:solidFill>
                  <a:srgbClr val="FF0000"/>
                </a:solidFill>
                <a:effectLst>
                  <a:outerShdw blurRad="38100" dist="38100" dir="2700000" algn="tl">
                    <a:srgbClr val="000000">
                      <a:alpha val="43137"/>
                    </a:srgbClr>
                  </a:outerShdw>
                </a:effectLst>
                <a:cs typeface="B Yekan" panose="00000400000000000000" pitchFamily="2" charset="-78"/>
              </a:rPr>
              <a:t>www.Farda.ir</a:t>
            </a:r>
          </a:p>
        </p:txBody>
      </p:sp>
    </p:spTree>
    <p:extLst>
      <p:ext uri="{BB962C8B-B14F-4D97-AF65-F5344CB8AC3E}">
        <p14:creationId xmlns:p14="http://schemas.microsoft.com/office/powerpoint/2010/main" val="1065611618"/>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6000" dirty="0">
                <a:latin typeface="IranNastaliq" panose="02020505000000020003" pitchFamily="18" charset="0"/>
                <a:cs typeface="IranNastaliq" panose="02020505000000020003" pitchFamily="18" charset="0"/>
              </a:rPr>
              <a:t>مقدمه</a:t>
            </a:r>
            <a:endParaRPr lang="en-US" sz="6000" dirty="0">
              <a:latin typeface="IranNastaliq" panose="02020505000000020003" pitchFamily="18" charset="0"/>
              <a:cs typeface="IranNastaliq" panose="02020505000000020003" pitchFamily="18" charset="0"/>
            </a:endParaRPr>
          </a:p>
        </p:txBody>
      </p:sp>
      <p:sp>
        <p:nvSpPr>
          <p:cNvPr id="4" name="Content Placeholder 3"/>
          <p:cNvSpPr>
            <a:spLocks noGrp="1"/>
          </p:cNvSpPr>
          <p:nvPr>
            <p:ph idx="4294967295"/>
          </p:nvPr>
        </p:nvSpPr>
        <p:spPr>
          <a:xfrm>
            <a:off x="838200" y="1584008"/>
            <a:ext cx="10515600" cy="4351338"/>
          </a:xfrm>
        </p:spPr>
        <p:txBody>
          <a:bodyPr/>
          <a:lstStyle/>
          <a:p>
            <a:pPr algn="just" rtl="1"/>
            <a:r>
              <a:rPr lang="fa-IR" dirty="0">
                <a:cs typeface="B Yekan" panose="00000400000000000000" pitchFamily="2" charset="-78"/>
              </a:rPr>
              <a:t>در سال 2013 یونیدو با همکاری دانشگاه کمبریج و مؤسسه مدیریت فناوری (</a:t>
            </a:r>
            <a:r>
              <a:rPr lang="en-US" dirty="0">
                <a:cs typeface="B Yekan" panose="00000400000000000000" pitchFamily="2" charset="-78"/>
              </a:rPr>
              <a:t>IFM</a:t>
            </a:r>
            <a:r>
              <a:rPr lang="fa-IR" dirty="0">
                <a:cs typeface="B Yekan" panose="00000400000000000000" pitchFamily="2" charset="-78"/>
              </a:rPr>
              <a:t>) گزارش مفصلی در خصوص روندهای نوظهور در فعالیت‌های صنعتی جهانی منتشر کردند که به نوعی آینده پژوهی فعالیت‌های صنعتی در مناطق مختلف جهان به حساب می‌آمد</a:t>
            </a:r>
            <a:endParaRPr lang="fa-IR" sz="2000" dirty="0">
              <a:cs typeface="B Yekan" panose="00000400000000000000" pitchFamily="2" charset="-78"/>
            </a:endParaRPr>
          </a:p>
          <a:p>
            <a:pPr marL="0" indent="0" algn="ctr" rtl="1">
              <a:buNone/>
            </a:pPr>
            <a:r>
              <a:rPr lang="fa-IR" sz="2000" dirty="0">
                <a:cs typeface="B Yekan" panose="00000400000000000000" pitchFamily="2" charset="-78"/>
              </a:rPr>
              <a:t> (</a:t>
            </a:r>
            <a:r>
              <a:rPr lang="en-US" sz="2000" dirty="0">
                <a:cs typeface="B Yekan" panose="00000400000000000000" pitchFamily="2" charset="-78"/>
              </a:rPr>
              <a:t>UNIDO (2013), " Emerging trends in global manufacturing industries", </a:t>
            </a:r>
            <a:r>
              <a:rPr lang="en-US" sz="2000" dirty="0" err="1">
                <a:cs typeface="B Yekan" panose="00000400000000000000" pitchFamily="2" charset="-78"/>
              </a:rPr>
              <a:t>vienna</a:t>
            </a:r>
            <a:r>
              <a:rPr lang="en-US" sz="2000" dirty="0">
                <a:cs typeface="B Yekan" panose="00000400000000000000" pitchFamily="2" charset="-78"/>
              </a:rPr>
              <a:t>, 2013.</a:t>
            </a:r>
            <a:r>
              <a:rPr lang="fa-IR" sz="2000" dirty="0">
                <a:cs typeface="B Yekan" panose="00000400000000000000" pitchFamily="2" charset="-78"/>
              </a:rPr>
              <a:t>).</a:t>
            </a:r>
          </a:p>
          <a:p>
            <a:pPr algn="just" rtl="1"/>
            <a:endParaRPr lang="en-US" dirty="0">
              <a:cs typeface="B Yekan" panose="00000400000000000000" pitchFamily="2" charset="-78"/>
            </a:endParaRPr>
          </a:p>
          <a:p>
            <a:pPr algn="just" rtl="1"/>
            <a:r>
              <a:rPr lang="fa-IR" dirty="0">
                <a:cs typeface="B Yekan" panose="00000400000000000000" pitchFamily="2" charset="-78"/>
              </a:rPr>
              <a:t>بخش دوم این گزارش مربوط به روندهای جهانیِ مؤثر و وابسته به هم در آینده فعالیت‌های صنعتی می‌باشد.</a:t>
            </a:r>
          </a:p>
          <a:p>
            <a:pPr algn="just" rtl="1"/>
            <a:endParaRPr lang="en-US" dirty="0">
              <a:cs typeface="B Yekan" panose="00000400000000000000" pitchFamily="2" charset="-78"/>
            </a:endParaRPr>
          </a:p>
        </p:txBody>
      </p:sp>
      <p:grpSp>
        <p:nvGrpSpPr>
          <p:cNvPr id="3" name="Group 2"/>
          <p:cNvGrpSpPr/>
          <p:nvPr/>
        </p:nvGrpSpPr>
        <p:grpSpPr>
          <a:xfrm>
            <a:off x="10705621" y="5813426"/>
            <a:ext cx="1004079" cy="797236"/>
            <a:chOff x="10705621" y="5813426"/>
            <a:chExt cx="1004079" cy="797236"/>
          </a:xfrm>
        </p:grpSpPr>
        <p:pic>
          <p:nvPicPr>
            <p:cNvPr id="5" name="Picture 2" descr="Logo-new-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4878" y="5813426"/>
              <a:ext cx="885567" cy="6044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p:nvPr/>
          </p:nvPicPr>
          <p:blipFill rotWithShape="1">
            <a:blip r:embed="rId3" cstate="print">
              <a:extLst>
                <a:ext uri="{28A0092B-C50C-407E-A947-70E740481C1C}">
                  <a14:useLocalDpi xmlns:a14="http://schemas.microsoft.com/office/drawing/2010/main" val="0"/>
                </a:ext>
              </a:extLst>
            </a:blip>
            <a:srcRect t="77131"/>
            <a:stretch/>
          </p:blipFill>
          <p:spPr>
            <a:xfrm>
              <a:off x="10705621" y="6417862"/>
              <a:ext cx="1004079" cy="192800"/>
            </a:xfrm>
            <a:prstGeom prst="rect">
              <a:avLst/>
            </a:prstGeom>
          </p:spPr>
        </p:pic>
      </p:grpSp>
    </p:spTree>
    <p:extLst>
      <p:ext uri="{BB962C8B-B14F-4D97-AF65-F5344CB8AC3E}">
        <p14:creationId xmlns:p14="http://schemas.microsoft.com/office/powerpoint/2010/main" val="51836549"/>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2788285"/>
            <a:ext cx="10515600" cy="1325563"/>
          </a:xfrm>
        </p:spPr>
        <p:txBody>
          <a:bodyPr vert="horz" lIns="91440" tIns="45720" rIns="91440" bIns="45720" rtlCol="0" anchor="ctr">
            <a:noAutofit/>
          </a:bodyPr>
          <a:lstStyle/>
          <a:p>
            <a:pPr algn="ctr" rtl="1"/>
            <a:r>
              <a:rPr lang="fa-IR" sz="6000" dirty="0">
                <a:latin typeface="IranNastaliq" panose="02020505000000020003" pitchFamily="18" charset="0"/>
                <a:cs typeface="IranNastaliq" panose="02020505000000020003" pitchFamily="18" charset="0"/>
              </a:rPr>
              <a:t>روندهای اصلی جهانی و</a:t>
            </a:r>
            <a:br>
              <a:rPr lang="en-US" sz="6000" dirty="0">
                <a:latin typeface="IranNastaliq" panose="02020505000000020003" pitchFamily="18" charset="0"/>
                <a:cs typeface="IranNastaliq" panose="02020505000000020003" pitchFamily="18" charset="0"/>
              </a:rPr>
            </a:br>
            <a:r>
              <a:rPr lang="fa-IR" sz="6000" dirty="0">
                <a:latin typeface="IranNastaliq" panose="02020505000000020003" pitchFamily="18" charset="0"/>
                <a:cs typeface="IranNastaliq" panose="02020505000000020003" pitchFamily="18" charset="0"/>
              </a:rPr>
              <a:t>مؤثر بر آینده صنایع</a:t>
            </a:r>
            <a:endParaRPr lang="en-US" sz="6000" dirty="0">
              <a:latin typeface="IranNastaliq" panose="02020505000000020003" pitchFamily="18" charset="0"/>
              <a:cs typeface="IranNastaliq" panose="02020505000000020003" pitchFamily="18" charset="0"/>
            </a:endParaRPr>
          </a:p>
        </p:txBody>
      </p:sp>
      <p:sp>
        <p:nvSpPr>
          <p:cNvPr id="3" name="Content Placeholder 3"/>
          <p:cNvSpPr txBox="1">
            <a:spLocks/>
          </p:cNvSpPr>
          <p:nvPr/>
        </p:nvSpPr>
        <p:spPr>
          <a:xfrm>
            <a:off x="838200" y="169068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endParaRPr lang="en-US" dirty="0"/>
          </a:p>
        </p:txBody>
      </p:sp>
      <p:graphicFrame>
        <p:nvGraphicFramePr>
          <p:cNvPr id="4" name="Diagram 3"/>
          <p:cNvGraphicFramePr/>
          <p:nvPr>
            <p:extLst>
              <p:ext uri="{D42A27DB-BD31-4B8C-83A1-F6EECF244321}">
                <p14:modId xmlns:p14="http://schemas.microsoft.com/office/powerpoint/2010/main" val="24543233"/>
              </p:ext>
            </p:extLst>
          </p:nvPr>
        </p:nvGraphicFramePr>
        <p:xfrm>
          <a:off x="1259840" y="623359"/>
          <a:ext cx="631952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10771361" y="5810261"/>
            <a:ext cx="1004079" cy="797236"/>
            <a:chOff x="10705621" y="5813426"/>
            <a:chExt cx="1004079" cy="797236"/>
          </a:xfrm>
        </p:grpSpPr>
        <p:pic>
          <p:nvPicPr>
            <p:cNvPr id="6" name="Picture 2" descr="Logo-new-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64878" y="5813426"/>
              <a:ext cx="885567" cy="6044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rotWithShape="1">
            <a:blip r:embed="rId8" cstate="print">
              <a:extLst>
                <a:ext uri="{28A0092B-C50C-407E-A947-70E740481C1C}">
                  <a14:useLocalDpi xmlns:a14="http://schemas.microsoft.com/office/drawing/2010/main" val="0"/>
                </a:ext>
              </a:extLst>
            </a:blip>
            <a:srcRect t="77131"/>
            <a:stretch/>
          </p:blipFill>
          <p:spPr>
            <a:xfrm>
              <a:off x="10705621" y="6417862"/>
              <a:ext cx="1004079" cy="192800"/>
            </a:xfrm>
            <a:prstGeom prst="rect">
              <a:avLst/>
            </a:prstGeom>
          </p:spPr>
        </p:pic>
      </p:grpSp>
    </p:spTree>
    <p:extLst>
      <p:ext uri="{BB962C8B-B14F-4D97-AF65-F5344CB8AC3E}">
        <p14:creationId xmlns:p14="http://schemas.microsoft.com/office/powerpoint/2010/main" val="10980100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A8D10B25-BAD1-4FA4-9A83-7959852877D5}"/>
                                            </p:graphicEl>
                                          </p:spTgt>
                                        </p:tgtEl>
                                        <p:attrNameLst>
                                          <p:attrName>style.visibility</p:attrName>
                                        </p:attrNameLst>
                                      </p:cBhvr>
                                      <p:to>
                                        <p:strVal val="visible"/>
                                      </p:to>
                                    </p:set>
                                    <p:animEffect transition="in" filter="fade">
                                      <p:cBhvr>
                                        <p:cTn id="7" dur="1000"/>
                                        <p:tgtEl>
                                          <p:spTgt spid="4">
                                            <p:graphicEl>
                                              <a:dgm id="{A8D10B25-BAD1-4FA4-9A83-7959852877D5}"/>
                                            </p:graphicEl>
                                          </p:spTgt>
                                        </p:tgtEl>
                                      </p:cBhvr>
                                    </p:animEffect>
                                    <p:anim calcmode="lin" valueType="num">
                                      <p:cBhvr>
                                        <p:cTn id="8" dur="1000" fill="hold"/>
                                        <p:tgtEl>
                                          <p:spTgt spid="4">
                                            <p:graphicEl>
                                              <a:dgm id="{A8D10B25-BAD1-4FA4-9A83-7959852877D5}"/>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A8D10B25-BAD1-4FA4-9A83-7959852877D5}"/>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graphicEl>
                                              <a:dgm id="{A475E889-D900-4266-BC6D-375581D558CD}"/>
                                            </p:graphicEl>
                                          </p:spTgt>
                                        </p:tgtEl>
                                        <p:attrNameLst>
                                          <p:attrName>style.visibility</p:attrName>
                                        </p:attrNameLst>
                                      </p:cBhvr>
                                      <p:to>
                                        <p:strVal val="visible"/>
                                      </p:to>
                                    </p:set>
                                    <p:animEffect transition="in" filter="fade">
                                      <p:cBhvr>
                                        <p:cTn id="12" dur="1000"/>
                                        <p:tgtEl>
                                          <p:spTgt spid="4">
                                            <p:graphicEl>
                                              <a:dgm id="{A475E889-D900-4266-BC6D-375581D558CD}"/>
                                            </p:graphicEl>
                                          </p:spTgt>
                                        </p:tgtEl>
                                      </p:cBhvr>
                                    </p:animEffect>
                                    <p:anim calcmode="lin" valueType="num">
                                      <p:cBhvr>
                                        <p:cTn id="13" dur="1000" fill="hold"/>
                                        <p:tgtEl>
                                          <p:spTgt spid="4">
                                            <p:graphicEl>
                                              <a:dgm id="{A475E889-D900-4266-BC6D-375581D558CD}"/>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A475E889-D900-4266-BC6D-375581D558CD}"/>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graphicEl>
                                              <a:dgm id="{59D6EBD3-350E-4B1A-A324-502E3B7EA563}"/>
                                            </p:graphicEl>
                                          </p:spTgt>
                                        </p:tgtEl>
                                        <p:attrNameLst>
                                          <p:attrName>style.visibility</p:attrName>
                                        </p:attrNameLst>
                                      </p:cBhvr>
                                      <p:to>
                                        <p:strVal val="visible"/>
                                      </p:to>
                                    </p:set>
                                    <p:animEffect transition="in" filter="fade">
                                      <p:cBhvr>
                                        <p:cTn id="17" dur="1000"/>
                                        <p:tgtEl>
                                          <p:spTgt spid="4">
                                            <p:graphicEl>
                                              <a:dgm id="{59D6EBD3-350E-4B1A-A324-502E3B7EA563}"/>
                                            </p:graphicEl>
                                          </p:spTgt>
                                        </p:tgtEl>
                                      </p:cBhvr>
                                    </p:animEffect>
                                    <p:anim calcmode="lin" valueType="num">
                                      <p:cBhvr>
                                        <p:cTn id="18" dur="1000" fill="hold"/>
                                        <p:tgtEl>
                                          <p:spTgt spid="4">
                                            <p:graphicEl>
                                              <a:dgm id="{59D6EBD3-350E-4B1A-A324-502E3B7EA563}"/>
                                            </p:graphicEl>
                                          </p:spTgt>
                                        </p:tgtEl>
                                        <p:attrNameLst>
                                          <p:attrName>ppt_x</p:attrName>
                                        </p:attrNameLst>
                                      </p:cBhvr>
                                      <p:tavLst>
                                        <p:tav tm="0">
                                          <p:val>
                                            <p:strVal val="#ppt_x"/>
                                          </p:val>
                                        </p:tav>
                                        <p:tav tm="100000">
                                          <p:val>
                                            <p:strVal val="#ppt_x"/>
                                          </p:val>
                                        </p:tav>
                                      </p:tavLst>
                                    </p:anim>
                                    <p:anim calcmode="lin" valueType="num">
                                      <p:cBhvr>
                                        <p:cTn id="19" dur="1000" fill="hold"/>
                                        <p:tgtEl>
                                          <p:spTgt spid="4">
                                            <p:graphicEl>
                                              <a:dgm id="{59D6EBD3-350E-4B1A-A324-502E3B7EA563}"/>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graphicEl>
                                              <a:dgm id="{4BB804AB-58BE-48DE-86C7-256AEA31C2B9}"/>
                                            </p:graphicEl>
                                          </p:spTgt>
                                        </p:tgtEl>
                                        <p:attrNameLst>
                                          <p:attrName>style.visibility</p:attrName>
                                        </p:attrNameLst>
                                      </p:cBhvr>
                                      <p:to>
                                        <p:strVal val="visible"/>
                                      </p:to>
                                    </p:set>
                                    <p:animEffect transition="in" filter="fade">
                                      <p:cBhvr>
                                        <p:cTn id="24" dur="1000"/>
                                        <p:tgtEl>
                                          <p:spTgt spid="4">
                                            <p:graphicEl>
                                              <a:dgm id="{4BB804AB-58BE-48DE-86C7-256AEA31C2B9}"/>
                                            </p:graphicEl>
                                          </p:spTgt>
                                        </p:tgtEl>
                                      </p:cBhvr>
                                    </p:animEffect>
                                    <p:anim calcmode="lin" valueType="num">
                                      <p:cBhvr>
                                        <p:cTn id="25" dur="1000" fill="hold"/>
                                        <p:tgtEl>
                                          <p:spTgt spid="4">
                                            <p:graphicEl>
                                              <a:dgm id="{4BB804AB-58BE-48DE-86C7-256AEA31C2B9}"/>
                                            </p:graphicEl>
                                          </p:spTgt>
                                        </p:tgtEl>
                                        <p:attrNameLst>
                                          <p:attrName>ppt_x</p:attrName>
                                        </p:attrNameLst>
                                      </p:cBhvr>
                                      <p:tavLst>
                                        <p:tav tm="0">
                                          <p:val>
                                            <p:strVal val="#ppt_x"/>
                                          </p:val>
                                        </p:tav>
                                        <p:tav tm="100000">
                                          <p:val>
                                            <p:strVal val="#ppt_x"/>
                                          </p:val>
                                        </p:tav>
                                      </p:tavLst>
                                    </p:anim>
                                    <p:anim calcmode="lin" valueType="num">
                                      <p:cBhvr>
                                        <p:cTn id="26" dur="1000" fill="hold"/>
                                        <p:tgtEl>
                                          <p:spTgt spid="4">
                                            <p:graphicEl>
                                              <a:dgm id="{4BB804AB-58BE-48DE-86C7-256AEA31C2B9}"/>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graphicEl>
                                              <a:dgm id="{360A2B9E-93C6-4F16-B81F-FE13B3B0EB2B}"/>
                                            </p:graphicEl>
                                          </p:spTgt>
                                        </p:tgtEl>
                                        <p:attrNameLst>
                                          <p:attrName>style.visibility</p:attrName>
                                        </p:attrNameLst>
                                      </p:cBhvr>
                                      <p:to>
                                        <p:strVal val="visible"/>
                                      </p:to>
                                    </p:set>
                                    <p:animEffect transition="in" filter="fade">
                                      <p:cBhvr>
                                        <p:cTn id="29" dur="1000"/>
                                        <p:tgtEl>
                                          <p:spTgt spid="4">
                                            <p:graphicEl>
                                              <a:dgm id="{360A2B9E-93C6-4F16-B81F-FE13B3B0EB2B}"/>
                                            </p:graphicEl>
                                          </p:spTgt>
                                        </p:tgtEl>
                                      </p:cBhvr>
                                    </p:animEffect>
                                    <p:anim calcmode="lin" valueType="num">
                                      <p:cBhvr>
                                        <p:cTn id="30" dur="1000" fill="hold"/>
                                        <p:tgtEl>
                                          <p:spTgt spid="4">
                                            <p:graphicEl>
                                              <a:dgm id="{360A2B9E-93C6-4F16-B81F-FE13B3B0EB2B}"/>
                                            </p:graphicEl>
                                          </p:spTgt>
                                        </p:tgtEl>
                                        <p:attrNameLst>
                                          <p:attrName>ppt_x</p:attrName>
                                        </p:attrNameLst>
                                      </p:cBhvr>
                                      <p:tavLst>
                                        <p:tav tm="0">
                                          <p:val>
                                            <p:strVal val="#ppt_x"/>
                                          </p:val>
                                        </p:tav>
                                        <p:tav tm="100000">
                                          <p:val>
                                            <p:strVal val="#ppt_x"/>
                                          </p:val>
                                        </p:tav>
                                      </p:tavLst>
                                    </p:anim>
                                    <p:anim calcmode="lin" valueType="num">
                                      <p:cBhvr>
                                        <p:cTn id="31" dur="1000" fill="hold"/>
                                        <p:tgtEl>
                                          <p:spTgt spid="4">
                                            <p:graphicEl>
                                              <a:dgm id="{360A2B9E-93C6-4F16-B81F-FE13B3B0EB2B}"/>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graphicEl>
                                              <a:dgm id="{F34C7787-59F4-4F44-8D37-761A1A814F59}"/>
                                            </p:graphicEl>
                                          </p:spTgt>
                                        </p:tgtEl>
                                        <p:attrNameLst>
                                          <p:attrName>style.visibility</p:attrName>
                                        </p:attrNameLst>
                                      </p:cBhvr>
                                      <p:to>
                                        <p:strVal val="visible"/>
                                      </p:to>
                                    </p:set>
                                    <p:animEffect transition="in" filter="fade">
                                      <p:cBhvr>
                                        <p:cTn id="36" dur="1000"/>
                                        <p:tgtEl>
                                          <p:spTgt spid="4">
                                            <p:graphicEl>
                                              <a:dgm id="{F34C7787-59F4-4F44-8D37-761A1A814F59}"/>
                                            </p:graphicEl>
                                          </p:spTgt>
                                        </p:tgtEl>
                                      </p:cBhvr>
                                    </p:animEffect>
                                    <p:anim calcmode="lin" valueType="num">
                                      <p:cBhvr>
                                        <p:cTn id="37" dur="1000" fill="hold"/>
                                        <p:tgtEl>
                                          <p:spTgt spid="4">
                                            <p:graphicEl>
                                              <a:dgm id="{F34C7787-59F4-4F44-8D37-761A1A814F59}"/>
                                            </p:graphicEl>
                                          </p:spTgt>
                                        </p:tgtEl>
                                        <p:attrNameLst>
                                          <p:attrName>ppt_x</p:attrName>
                                        </p:attrNameLst>
                                      </p:cBhvr>
                                      <p:tavLst>
                                        <p:tav tm="0">
                                          <p:val>
                                            <p:strVal val="#ppt_x"/>
                                          </p:val>
                                        </p:tav>
                                        <p:tav tm="100000">
                                          <p:val>
                                            <p:strVal val="#ppt_x"/>
                                          </p:val>
                                        </p:tav>
                                      </p:tavLst>
                                    </p:anim>
                                    <p:anim calcmode="lin" valueType="num">
                                      <p:cBhvr>
                                        <p:cTn id="38" dur="1000" fill="hold"/>
                                        <p:tgtEl>
                                          <p:spTgt spid="4">
                                            <p:graphicEl>
                                              <a:dgm id="{F34C7787-59F4-4F44-8D37-761A1A814F59}"/>
                                            </p:graphic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
                                            <p:graphicEl>
                                              <a:dgm id="{3CFFAC04-5E72-479F-A8DB-F9F65C3FA8F3}"/>
                                            </p:graphicEl>
                                          </p:spTgt>
                                        </p:tgtEl>
                                        <p:attrNameLst>
                                          <p:attrName>style.visibility</p:attrName>
                                        </p:attrNameLst>
                                      </p:cBhvr>
                                      <p:to>
                                        <p:strVal val="visible"/>
                                      </p:to>
                                    </p:set>
                                    <p:animEffect transition="in" filter="fade">
                                      <p:cBhvr>
                                        <p:cTn id="41" dur="1000"/>
                                        <p:tgtEl>
                                          <p:spTgt spid="4">
                                            <p:graphicEl>
                                              <a:dgm id="{3CFFAC04-5E72-479F-A8DB-F9F65C3FA8F3}"/>
                                            </p:graphicEl>
                                          </p:spTgt>
                                        </p:tgtEl>
                                      </p:cBhvr>
                                    </p:animEffect>
                                    <p:anim calcmode="lin" valueType="num">
                                      <p:cBhvr>
                                        <p:cTn id="42" dur="1000" fill="hold"/>
                                        <p:tgtEl>
                                          <p:spTgt spid="4">
                                            <p:graphicEl>
                                              <a:dgm id="{3CFFAC04-5E72-479F-A8DB-F9F65C3FA8F3}"/>
                                            </p:graphicEl>
                                          </p:spTgt>
                                        </p:tgtEl>
                                        <p:attrNameLst>
                                          <p:attrName>ppt_x</p:attrName>
                                        </p:attrNameLst>
                                      </p:cBhvr>
                                      <p:tavLst>
                                        <p:tav tm="0">
                                          <p:val>
                                            <p:strVal val="#ppt_x"/>
                                          </p:val>
                                        </p:tav>
                                        <p:tav tm="100000">
                                          <p:val>
                                            <p:strVal val="#ppt_x"/>
                                          </p:val>
                                        </p:tav>
                                      </p:tavLst>
                                    </p:anim>
                                    <p:anim calcmode="lin" valueType="num">
                                      <p:cBhvr>
                                        <p:cTn id="43" dur="1000" fill="hold"/>
                                        <p:tgtEl>
                                          <p:spTgt spid="4">
                                            <p:graphicEl>
                                              <a:dgm id="{3CFFAC04-5E72-479F-A8DB-F9F65C3FA8F3}"/>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
                                            <p:graphicEl>
                                              <a:dgm id="{D814434C-BE9B-457C-BB80-EDC7ECBF8C9E}"/>
                                            </p:graphicEl>
                                          </p:spTgt>
                                        </p:tgtEl>
                                        <p:attrNameLst>
                                          <p:attrName>style.visibility</p:attrName>
                                        </p:attrNameLst>
                                      </p:cBhvr>
                                      <p:to>
                                        <p:strVal val="visible"/>
                                      </p:to>
                                    </p:set>
                                    <p:animEffect transition="in" filter="fade">
                                      <p:cBhvr>
                                        <p:cTn id="48" dur="1000"/>
                                        <p:tgtEl>
                                          <p:spTgt spid="4">
                                            <p:graphicEl>
                                              <a:dgm id="{D814434C-BE9B-457C-BB80-EDC7ECBF8C9E}"/>
                                            </p:graphicEl>
                                          </p:spTgt>
                                        </p:tgtEl>
                                      </p:cBhvr>
                                    </p:animEffect>
                                    <p:anim calcmode="lin" valueType="num">
                                      <p:cBhvr>
                                        <p:cTn id="49" dur="1000" fill="hold"/>
                                        <p:tgtEl>
                                          <p:spTgt spid="4">
                                            <p:graphicEl>
                                              <a:dgm id="{D814434C-BE9B-457C-BB80-EDC7ECBF8C9E}"/>
                                            </p:graphicEl>
                                          </p:spTgt>
                                        </p:tgtEl>
                                        <p:attrNameLst>
                                          <p:attrName>ppt_x</p:attrName>
                                        </p:attrNameLst>
                                      </p:cBhvr>
                                      <p:tavLst>
                                        <p:tav tm="0">
                                          <p:val>
                                            <p:strVal val="#ppt_x"/>
                                          </p:val>
                                        </p:tav>
                                        <p:tav tm="100000">
                                          <p:val>
                                            <p:strVal val="#ppt_x"/>
                                          </p:val>
                                        </p:tav>
                                      </p:tavLst>
                                    </p:anim>
                                    <p:anim calcmode="lin" valueType="num">
                                      <p:cBhvr>
                                        <p:cTn id="50" dur="1000" fill="hold"/>
                                        <p:tgtEl>
                                          <p:spTgt spid="4">
                                            <p:graphicEl>
                                              <a:dgm id="{D814434C-BE9B-457C-BB80-EDC7ECBF8C9E}"/>
                                            </p:graphic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
                                            <p:graphicEl>
                                              <a:dgm id="{C39EC8F0-EE36-4190-A3AF-7E7830FD87A1}"/>
                                            </p:graphicEl>
                                          </p:spTgt>
                                        </p:tgtEl>
                                        <p:attrNameLst>
                                          <p:attrName>style.visibility</p:attrName>
                                        </p:attrNameLst>
                                      </p:cBhvr>
                                      <p:to>
                                        <p:strVal val="visible"/>
                                      </p:to>
                                    </p:set>
                                    <p:animEffect transition="in" filter="fade">
                                      <p:cBhvr>
                                        <p:cTn id="53" dur="1000"/>
                                        <p:tgtEl>
                                          <p:spTgt spid="4">
                                            <p:graphicEl>
                                              <a:dgm id="{C39EC8F0-EE36-4190-A3AF-7E7830FD87A1}"/>
                                            </p:graphicEl>
                                          </p:spTgt>
                                        </p:tgtEl>
                                      </p:cBhvr>
                                    </p:animEffect>
                                    <p:anim calcmode="lin" valueType="num">
                                      <p:cBhvr>
                                        <p:cTn id="54" dur="1000" fill="hold"/>
                                        <p:tgtEl>
                                          <p:spTgt spid="4">
                                            <p:graphicEl>
                                              <a:dgm id="{C39EC8F0-EE36-4190-A3AF-7E7830FD87A1}"/>
                                            </p:graphicEl>
                                          </p:spTgt>
                                        </p:tgtEl>
                                        <p:attrNameLst>
                                          <p:attrName>ppt_x</p:attrName>
                                        </p:attrNameLst>
                                      </p:cBhvr>
                                      <p:tavLst>
                                        <p:tav tm="0">
                                          <p:val>
                                            <p:strVal val="#ppt_x"/>
                                          </p:val>
                                        </p:tav>
                                        <p:tav tm="100000">
                                          <p:val>
                                            <p:strVal val="#ppt_x"/>
                                          </p:val>
                                        </p:tav>
                                      </p:tavLst>
                                    </p:anim>
                                    <p:anim calcmode="lin" valueType="num">
                                      <p:cBhvr>
                                        <p:cTn id="55" dur="1000" fill="hold"/>
                                        <p:tgtEl>
                                          <p:spTgt spid="4">
                                            <p:graphicEl>
                                              <a:dgm id="{C39EC8F0-EE36-4190-A3AF-7E7830FD87A1}"/>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4">
                                            <p:graphicEl>
                                              <a:dgm id="{396E42CA-0751-47DB-BCB9-A9B3DE0D31CA}"/>
                                            </p:graphicEl>
                                          </p:spTgt>
                                        </p:tgtEl>
                                        <p:attrNameLst>
                                          <p:attrName>style.visibility</p:attrName>
                                        </p:attrNameLst>
                                      </p:cBhvr>
                                      <p:to>
                                        <p:strVal val="visible"/>
                                      </p:to>
                                    </p:set>
                                    <p:animEffect transition="in" filter="fade">
                                      <p:cBhvr>
                                        <p:cTn id="60" dur="1000"/>
                                        <p:tgtEl>
                                          <p:spTgt spid="4">
                                            <p:graphicEl>
                                              <a:dgm id="{396E42CA-0751-47DB-BCB9-A9B3DE0D31CA}"/>
                                            </p:graphicEl>
                                          </p:spTgt>
                                        </p:tgtEl>
                                      </p:cBhvr>
                                    </p:animEffect>
                                    <p:anim calcmode="lin" valueType="num">
                                      <p:cBhvr>
                                        <p:cTn id="61" dur="1000" fill="hold"/>
                                        <p:tgtEl>
                                          <p:spTgt spid="4">
                                            <p:graphicEl>
                                              <a:dgm id="{396E42CA-0751-47DB-BCB9-A9B3DE0D31CA}"/>
                                            </p:graphicEl>
                                          </p:spTgt>
                                        </p:tgtEl>
                                        <p:attrNameLst>
                                          <p:attrName>ppt_x</p:attrName>
                                        </p:attrNameLst>
                                      </p:cBhvr>
                                      <p:tavLst>
                                        <p:tav tm="0">
                                          <p:val>
                                            <p:strVal val="#ppt_x"/>
                                          </p:val>
                                        </p:tav>
                                        <p:tav tm="100000">
                                          <p:val>
                                            <p:strVal val="#ppt_x"/>
                                          </p:val>
                                        </p:tav>
                                      </p:tavLst>
                                    </p:anim>
                                    <p:anim calcmode="lin" valueType="num">
                                      <p:cBhvr>
                                        <p:cTn id="62" dur="1000" fill="hold"/>
                                        <p:tgtEl>
                                          <p:spTgt spid="4">
                                            <p:graphicEl>
                                              <a:dgm id="{396E42CA-0751-47DB-BCB9-A9B3DE0D31CA}"/>
                                            </p:graphic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
                                            <p:graphicEl>
                                              <a:dgm id="{2A27F743-D813-4E11-8EF8-C51D1705A234}"/>
                                            </p:graphicEl>
                                          </p:spTgt>
                                        </p:tgtEl>
                                        <p:attrNameLst>
                                          <p:attrName>style.visibility</p:attrName>
                                        </p:attrNameLst>
                                      </p:cBhvr>
                                      <p:to>
                                        <p:strVal val="visible"/>
                                      </p:to>
                                    </p:set>
                                    <p:animEffect transition="in" filter="fade">
                                      <p:cBhvr>
                                        <p:cTn id="65" dur="1000"/>
                                        <p:tgtEl>
                                          <p:spTgt spid="4">
                                            <p:graphicEl>
                                              <a:dgm id="{2A27F743-D813-4E11-8EF8-C51D1705A234}"/>
                                            </p:graphicEl>
                                          </p:spTgt>
                                        </p:tgtEl>
                                      </p:cBhvr>
                                    </p:animEffect>
                                    <p:anim calcmode="lin" valueType="num">
                                      <p:cBhvr>
                                        <p:cTn id="66" dur="1000" fill="hold"/>
                                        <p:tgtEl>
                                          <p:spTgt spid="4">
                                            <p:graphicEl>
                                              <a:dgm id="{2A27F743-D813-4E11-8EF8-C51D1705A234}"/>
                                            </p:graphicEl>
                                          </p:spTgt>
                                        </p:tgtEl>
                                        <p:attrNameLst>
                                          <p:attrName>ppt_x</p:attrName>
                                        </p:attrNameLst>
                                      </p:cBhvr>
                                      <p:tavLst>
                                        <p:tav tm="0">
                                          <p:val>
                                            <p:strVal val="#ppt_x"/>
                                          </p:val>
                                        </p:tav>
                                        <p:tav tm="100000">
                                          <p:val>
                                            <p:strVal val="#ppt_x"/>
                                          </p:val>
                                        </p:tav>
                                      </p:tavLst>
                                    </p:anim>
                                    <p:anim calcmode="lin" valueType="num">
                                      <p:cBhvr>
                                        <p:cTn id="67" dur="1000" fill="hold"/>
                                        <p:tgtEl>
                                          <p:spTgt spid="4">
                                            <p:graphicEl>
                                              <a:dgm id="{2A27F743-D813-4E11-8EF8-C51D1705A234}"/>
                                            </p:graphic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4">
                                            <p:graphicEl>
                                              <a:dgm id="{AFCE7A0B-1E9E-4FBD-B119-DA0FAA399AFB}"/>
                                            </p:graphicEl>
                                          </p:spTgt>
                                        </p:tgtEl>
                                        <p:attrNameLst>
                                          <p:attrName>style.visibility</p:attrName>
                                        </p:attrNameLst>
                                      </p:cBhvr>
                                      <p:to>
                                        <p:strVal val="visible"/>
                                      </p:to>
                                    </p:set>
                                    <p:animEffect transition="in" filter="fade">
                                      <p:cBhvr>
                                        <p:cTn id="72" dur="1000"/>
                                        <p:tgtEl>
                                          <p:spTgt spid="4">
                                            <p:graphicEl>
                                              <a:dgm id="{AFCE7A0B-1E9E-4FBD-B119-DA0FAA399AFB}"/>
                                            </p:graphicEl>
                                          </p:spTgt>
                                        </p:tgtEl>
                                      </p:cBhvr>
                                    </p:animEffect>
                                    <p:anim calcmode="lin" valueType="num">
                                      <p:cBhvr>
                                        <p:cTn id="73" dur="1000" fill="hold"/>
                                        <p:tgtEl>
                                          <p:spTgt spid="4">
                                            <p:graphicEl>
                                              <a:dgm id="{AFCE7A0B-1E9E-4FBD-B119-DA0FAA399AFB}"/>
                                            </p:graphicEl>
                                          </p:spTgt>
                                        </p:tgtEl>
                                        <p:attrNameLst>
                                          <p:attrName>ppt_x</p:attrName>
                                        </p:attrNameLst>
                                      </p:cBhvr>
                                      <p:tavLst>
                                        <p:tav tm="0">
                                          <p:val>
                                            <p:strVal val="#ppt_x"/>
                                          </p:val>
                                        </p:tav>
                                        <p:tav tm="100000">
                                          <p:val>
                                            <p:strVal val="#ppt_x"/>
                                          </p:val>
                                        </p:tav>
                                      </p:tavLst>
                                    </p:anim>
                                    <p:anim calcmode="lin" valueType="num">
                                      <p:cBhvr>
                                        <p:cTn id="74" dur="1000" fill="hold"/>
                                        <p:tgtEl>
                                          <p:spTgt spid="4">
                                            <p:graphicEl>
                                              <a:dgm id="{AFCE7A0B-1E9E-4FBD-B119-DA0FAA399AFB}"/>
                                            </p:graphic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
                                            <p:graphicEl>
                                              <a:dgm id="{39539CCF-7F0C-41EC-AC38-C273FE198390}"/>
                                            </p:graphicEl>
                                          </p:spTgt>
                                        </p:tgtEl>
                                        <p:attrNameLst>
                                          <p:attrName>style.visibility</p:attrName>
                                        </p:attrNameLst>
                                      </p:cBhvr>
                                      <p:to>
                                        <p:strVal val="visible"/>
                                      </p:to>
                                    </p:set>
                                    <p:animEffect transition="in" filter="fade">
                                      <p:cBhvr>
                                        <p:cTn id="77" dur="1000"/>
                                        <p:tgtEl>
                                          <p:spTgt spid="4">
                                            <p:graphicEl>
                                              <a:dgm id="{39539CCF-7F0C-41EC-AC38-C273FE198390}"/>
                                            </p:graphicEl>
                                          </p:spTgt>
                                        </p:tgtEl>
                                      </p:cBhvr>
                                    </p:animEffect>
                                    <p:anim calcmode="lin" valueType="num">
                                      <p:cBhvr>
                                        <p:cTn id="78" dur="1000" fill="hold"/>
                                        <p:tgtEl>
                                          <p:spTgt spid="4">
                                            <p:graphicEl>
                                              <a:dgm id="{39539CCF-7F0C-41EC-AC38-C273FE198390}"/>
                                            </p:graphicEl>
                                          </p:spTgt>
                                        </p:tgtEl>
                                        <p:attrNameLst>
                                          <p:attrName>ppt_x</p:attrName>
                                        </p:attrNameLst>
                                      </p:cBhvr>
                                      <p:tavLst>
                                        <p:tav tm="0">
                                          <p:val>
                                            <p:strVal val="#ppt_x"/>
                                          </p:val>
                                        </p:tav>
                                        <p:tav tm="100000">
                                          <p:val>
                                            <p:strVal val="#ppt_x"/>
                                          </p:val>
                                        </p:tav>
                                      </p:tavLst>
                                    </p:anim>
                                    <p:anim calcmode="lin" valueType="num">
                                      <p:cBhvr>
                                        <p:cTn id="79" dur="1000" fill="hold"/>
                                        <p:tgtEl>
                                          <p:spTgt spid="4">
                                            <p:graphicEl>
                                              <a:dgm id="{39539CCF-7F0C-41EC-AC38-C273FE19839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148" y="0"/>
            <a:ext cx="3932237" cy="1600200"/>
          </a:xfrm>
        </p:spPr>
        <p:txBody>
          <a:bodyPr>
            <a:normAutofit/>
          </a:bodyPr>
          <a:lstStyle/>
          <a:p>
            <a:r>
              <a:rPr lang="fa-IR" sz="3600" dirty="0">
                <a:cs typeface="B Traffic" panose="00000400000000000000" pitchFamily="2" charset="-78"/>
              </a:rPr>
              <a:t>جهانی شدن</a:t>
            </a:r>
            <a:endParaRPr lang="en-US" sz="3600" dirty="0">
              <a:cs typeface="B Traffic" panose="00000400000000000000" pitchFamily="2" charset="-78"/>
            </a:endParaRPr>
          </a:p>
        </p:txBody>
      </p:sp>
      <p:sp>
        <p:nvSpPr>
          <p:cNvPr id="7" name="Text Placeholder 3"/>
          <p:cNvSpPr>
            <a:spLocks noGrp="1"/>
          </p:cNvSpPr>
          <p:nvPr>
            <p:ph type="body" sz="half" idx="2"/>
          </p:nvPr>
        </p:nvSpPr>
        <p:spPr>
          <a:xfrm>
            <a:off x="106681" y="2179320"/>
            <a:ext cx="4423410" cy="3811588"/>
          </a:xfrm>
        </p:spPr>
        <p:txBody>
          <a:bodyPr>
            <a:normAutofit/>
          </a:bodyPr>
          <a:lstStyle/>
          <a:p>
            <a:pPr marL="285750" indent="-285750" algn="r" rtl="1">
              <a:buFont typeface="Arial" panose="020B0604020202020204" pitchFamily="34" charset="0"/>
              <a:buChar char="•"/>
            </a:pPr>
            <a:r>
              <a:rPr lang="fa-IR" sz="1800" dirty="0">
                <a:cs typeface="B Yekan" panose="00000400000000000000" pitchFamily="2" charset="-78"/>
              </a:rPr>
              <a:t>شدید شدن رقابت بین بنگاهی</a:t>
            </a:r>
          </a:p>
          <a:p>
            <a:pPr marL="285750" indent="-285750" algn="r" rtl="1">
              <a:buFont typeface="Arial" panose="020B0604020202020204" pitchFamily="34" charset="0"/>
              <a:buChar char="•"/>
            </a:pPr>
            <a:r>
              <a:rPr lang="fa-IR" sz="1800" dirty="0">
                <a:cs typeface="B Yekan" panose="00000400000000000000" pitchFamily="2" charset="-78"/>
              </a:rPr>
              <a:t>ارتباط و همکاری فزاینده به منظور تولید کالاها و خدمات رقابتی</a:t>
            </a:r>
          </a:p>
          <a:p>
            <a:pPr marL="285750" indent="-285750" algn="r" rtl="1">
              <a:buFont typeface="Arial" panose="020B0604020202020204" pitchFamily="34" charset="0"/>
              <a:buChar char="•"/>
            </a:pPr>
            <a:r>
              <a:rPr lang="fa-IR" sz="1800" dirty="0">
                <a:cs typeface="B Yekan" panose="00000400000000000000" pitchFamily="2" charset="-78"/>
              </a:rPr>
              <a:t>فراتر رفتن رقابت و ارتباط‌های میان بنگاهی از مرزهای جغرافیایی</a:t>
            </a:r>
          </a:p>
          <a:p>
            <a:pPr marL="285750" indent="-285750" algn="r" rtl="1">
              <a:buFont typeface="Arial" panose="020B0604020202020204" pitchFamily="34" charset="0"/>
              <a:buChar char="•"/>
            </a:pPr>
            <a:r>
              <a:rPr lang="fa-IR" sz="1800" dirty="0">
                <a:cs typeface="B Yekan" panose="00000400000000000000" pitchFamily="2" charset="-78"/>
              </a:rPr>
              <a:t>پیامدهای نوین ایجاد شده برای نظام جهانی تولید صنعتی</a:t>
            </a:r>
          </a:p>
        </p:txBody>
      </p:sp>
      <p:pic>
        <p:nvPicPr>
          <p:cNvPr id="1028" name="Picture 4" descr="http://natura.ceo.org.pl/sites/natura.ceo.org.pl/files/user-files/rys.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8305" y="800100"/>
            <a:ext cx="5713095" cy="42848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5" name="Group 4"/>
          <p:cNvGrpSpPr/>
          <p:nvPr/>
        </p:nvGrpSpPr>
        <p:grpSpPr>
          <a:xfrm>
            <a:off x="10705621" y="5813426"/>
            <a:ext cx="1004079" cy="797236"/>
            <a:chOff x="10705621" y="5813426"/>
            <a:chExt cx="1004079" cy="797236"/>
          </a:xfrm>
        </p:grpSpPr>
        <p:pic>
          <p:nvPicPr>
            <p:cNvPr id="6" name="Picture 2" descr="Logo-new-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4878" y="5813426"/>
              <a:ext cx="885567" cy="6044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rotWithShape="1">
            <a:blip r:embed="rId4" cstate="print">
              <a:extLst>
                <a:ext uri="{28A0092B-C50C-407E-A947-70E740481C1C}">
                  <a14:useLocalDpi xmlns:a14="http://schemas.microsoft.com/office/drawing/2010/main" val="0"/>
                </a:ext>
              </a:extLst>
            </a:blip>
            <a:srcRect t="77131"/>
            <a:stretch/>
          </p:blipFill>
          <p:spPr>
            <a:xfrm>
              <a:off x="10705621" y="6417862"/>
              <a:ext cx="1004079" cy="192800"/>
            </a:xfrm>
            <a:prstGeom prst="rect">
              <a:avLst/>
            </a:prstGeom>
          </p:spPr>
        </p:pic>
      </p:grpSp>
    </p:spTree>
    <p:extLst>
      <p:ext uri="{BB962C8B-B14F-4D97-AF65-F5344CB8AC3E}">
        <p14:creationId xmlns:p14="http://schemas.microsoft.com/office/powerpoint/2010/main" val="194562747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rtl="1"/>
            <a:r>
              <a:rPr lang="fa-IR" sz="6000" dirty="0">
                <a:latin typeface="IranNastaliq" panose="02020505000000020003" pitchFamily="18" charset="0"/>
                <a:cs typeface="IranNastaliq" panose="02020505000000020003" pitchFamily="18" charset="0"/>
              </a:rPr>
              <a:t>برون سپاری</a:t>
            </a:r>
            <a:endParaRPr lang="en-US" sz="6000" dirty="0">
              <a:latin typeface="IranNastaliq" panose="02020505000000020003" pitchFamily="18" charset="0"/>
              <a:cs typeface="IranNastaliq" panose="02020505000000020003" pitchFamily="18" charset="0"/>
            </a:endParaRPr>
          </a:p>
        </p:txBody>
      </p:sp>
      <p:sp>
        <p:nvSpPr>
          <p:cNvPr id="4" name="Content Placeholder 3"/>
          <p:cNvSpPr txBox="1">
            <a:spLocks/>
          </p:cNvSpPr>
          <p:nvPr/>
        </p:nvSpPr>
        <p:spPr>
          <a:xfrm>
            <a:off x="838200" y="187356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fa-IR" sz="2400" dirty="0">
                <a:cs typeface="B Yekan" panose="00000400000000000000" pitchFamily="2" charset="-78"/>
              </a:rPr>
              <a:t>سازماندهی جدید الگوهای مالکیت و جغرافیای تولید</a:t>
            </a:r>
            <a:endParaRPr lang="en-US" sz="2400" dirty="0">
              <a:cs typeface="B Yekan" panose="00000400000000000000" pitchFamily="2" charset="-78"/>
            </a:endParaRPr>
          </a:p>
          <a:p>
            <a:pPr algn="r" rtl="1"/>
            <a:endParaRPr lang="fa-IR" sz="2400" dirty="0">
              <a:cs typeface="B Yekan" panose="00000400000000000000" pitchFamily="2" charset="-78"/>
            </a:endParaRPr>
          </a:p>
          <a:p>
            <a:pPr marL="0" indent="0" algn="ctr" rtl="1">
              <a:buNone/>
            </a:pPr>
            <a:r>
              <a:rPr lang="fa-IR" b="1" dirty="0">
                <a:solidFill>
                  <a:srgbClr val="00B050"/>
                </a:solidFill>
                <a:cs typeface="B Yekan" panose="00000400000000000000" pitchFamily="2" charset="-78"/>
              </a:rPr>
              <a:t>پیشبینی آینده</a:t>
            </a:r>
          </a:p>
          <a:p>
            <a:pPr marL="0" indent="0" algn="ctr" rtl="1">
              <a:lnSpc>
                <a:spcPct val="150000"/>
              </a:lnSpc>
              <a:buNone/>
            </a:pPr>
            <a:r>
              <a:rPr lang="fa-IR" sz="3200" b="1" dirty="0">
                <a:cs typeface="B Yekan" panose="00000400000000000000" pitchFamily="2" charset="-78"/>
              </a:rPr>
              <a:t>فرایند تولید تکه تکه و خرد شده جهانی </a:t>
            </a:r>
            <a:r>
              <a:rPr lang="fa-IR" sz="2400" dirty="0">
                <a:cs typeface="B Yekan" panose="00000400000000000000" pitchFamily="2" charset="-78"/>
              </a:rPr>
              <a:t>(</a:t>
            </a:r>
            <a:r>
              <a:rPr lang="en-US" sz="2400" dirty="0">
                <a:cs typeface="B Yekan" panose="00000400000000000000" pitchFamily="2" charset="-78"/>
              </a:rPr>
              <a:t>fragmented</a:t>
            </a:r>
            <a:r>
              <a:rPr lang="fa-IR" sz="2400" dirty="0">
                <a:cs typeface="B Yekan" panose="00000400000000000000" pitchFamily="2" charset="-78"/>
              </a:rPr>
              <a:t>): پیچیده‌تر و جهانی شدن نظام‌های تولید باعث افزایش روزافزن تجارت جهانی در </a:t>
            </a:r>
            <a:r>
              <a:rPr lang="fa-IR" sz="3200" b="1" dirty="0">
                <a:cs typeface="B Yekan" panose="00000400000000000000" pitchFamily="2" charset="-78"/>
              </a:rPr>
              <a:t>کالاهای واسطه‌ای و ایجاد ارزش در طول زنجیره ارزش کالاهای نهایی </a:t>
            </a:r>
            <a:r>
              <a:rPr lang="fa-IR" sz="2400" dirty="0">
                <a:cs typeface="B Yekan" panose="00000400000000000000" pitchFamily="2" charset="-78"/>
              </a:rPr>
              <a:t>شده است.</a:t>
            </a:r>
          </a:p>
          <a:p>
            <a:pPr algn="r" rtl="1"/>
            <a:endParaRPr lang="en-US" dirty="0">
              <a:cs typeface="B Yekan" panose="00000400000000000000" pitchFamily="2" charset="-78"/>
            </a:endParaRPr>
          </a:p>
        </p:txBody>
      </p:sp>
      <p:graphicFrame>
        <p:nvGraphicFramePr>
          <p:cNvPr id="7" name="Diagram 6"/>
          <p:cNvGraphicFramePr/>
          <p:nvPr>
            <p:extLst>
              <p:ext uri="{D42A27DB-BD31-4B8C-83A1-F6EECF244321}">
                <p14:modId xmlns:p14="http://schemas.microsoft.com/office/powerpoint/2010/main" val="1354412539"/>
              </p:ext>
            </p:extLst>
          </p:nvPr>
        </p:nvGraphicFramePr>
        <p:xfrm>
          <a:off x="2032000" y="60811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10705621" y="5813426"/>
            <a:ext cx="1004079" cy="797236"/>
            <a:chOff x="10705621" y="5813426"/>
            <a:chExt cx="1004079" cy="797236"/>
          </a:xfrm>
        </p:grpSpPr>
        <p:pic>
          <p:nvPicPr>
            <p:cNvPr id="6" name="Picture 2" descr="Logo-new-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64878" y="5813426"/>
              <a:ext cx="885567" cy="6044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rotWithShape="1">
            <a:blip r:embed="rId8" cstate="print">
              <a:extLst>
                <a:ext uri="{28A0092B-C50C-407E-A947-70E740481C1C}">
                  <a14:useLocalDpi xmlns:a14="http://schemas.microsoft.com/office/drawing/2010/main" val="0"/>
                </a:ext>
              </a:extLst>
            </a:blip>
            <a:srcRect t="77131"/>
            <a:stretch/>
          </p:blipFill>
          <p:spPr>
            <a:xfrm>
              <a:off x="10705621" y="6417862"/>
              <a:ext cx="1004079" cy="192800"/>
            </a:xfrm>
            <a:prstGeom prst="rect">
              <a:avLst/>
            </a:prstGeom>
          </p:spPr>
        </p:pic>
      </p:grpSp>
    </p:spTree>
    <p:extLst>
      <p:ext uri="{BB962C8B-B14F-4D97-AF65-F5344CB8AC3E}">
        <p14:creationId xmlns:p14="http://schemas.microsoft.com/office/powerpoint/2010/main" val="132472318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graphicEl>
                                              <a:dgm id="{69CB3A08-8407-4605-A58A-CA63E6B4C996}"/>
                                            </p:graphicEl>
                                          </p:spTgt>
                                        </p:tgtEl>
                                        <p:attrNameLst>
                                          <p:attrName>style.visibility</p:attrName>
                                        </p:attrNameLst>
                                      </p:cBhvr>
                                      <p:to>
                                        <p:strVal val="visible"/>
                                      </p:to>
                                    </p:set>
                                    <p:anim calcmode="lin" valueType="num">
                                      <p:cBhvr additive="base">
                                        <p:cTn id="15" dur="500" fill="hold"/>
                                        <p:tgtEl>
                                          <p:spTgt spid="7">
                                            <p:graphicEl>
                                              <a:dgm id="{69CB3A08-8407-4605-A58A-CA63E6B4C996}"/>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graphicEl>
                                              <a:dgm id="{69CB3A08-8407-4605-A58A-CA63E6B4C996}"/>
                                            </p:graphic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graphicEl>
                                              <a:dgm id="{96594EC6-6112-4BAD-9310-4B9C68BCB1D0}"/>
                                            </p:graphicEl>
                                          </p:spTgt>
                                        </p:tgtEl>
                                        <p:attrNameLst>
                                          <p:attrName>style.visibility</p:attrName>
                                        </p:attrNameLst>
                                      </p:cBhvr>
                                      <p:to>
                                        <p:strVal val="visible"/>
                                      </p:to>
                                    </p:set>
                                    <p:anim calcmode="lin" valueType="num">
                                      <p:cBhvr additive="base">
                                        <p:cTn id="21" dur="500" fill="hold"/>
                                        <p:tgtEl>
                                          <p:spTgt spid="7">
                                            <p:graphicEl>
                                              <a:dgm id="{96594EC6-6112-4BAD-9310-4B9C68BCB1D0}"/>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graphicEl>
                                              <a:dgm id="{96594EC6-6112-4BAD-9310-4B9C68BCB1D0}"/>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graphicEl>
                                              <a:dgm id="{BAF4EDD2-1E5D-4E3C-B78A-D2D454A1CE0E}"/>
                                            </p:graphicEl>
                                          </p:spTgt>
                                        </p:tgtEl>
                                        <p:attrNameLst>
                                          <p:attrName>style.visibility</p:attrName>
                                        </p:attrNameLst>
                                      </p:cBhvr>
                                      <p:to>
                                        <p:strVal val="visible"/>
                                      </p:to>
                                    </p:set>
                                    <p:anim calcmode="lin" valueType="num">
                                      <p:cBhvr additive="base">
                                        <p:cTn id="25" dur="500" fill="hold"/>
                                        <p:tgtEl>
                                          <p:spTgt spid="7">
                                            <p:graphicEl>
                                              <a:dgm id="{BAF4EDD2-1E5D-4E3C-B78A-D2D454A1CE0E}"/>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graphicEl>
                                              <a:dgm id="{BAF4EDD2-1E5D-4E3C-B78A-D2D454A1CE0E}"/>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graphicEl>
                                              <a:dgm id="{B06A1E67-9E4B-4BB7-BC85-336742B736B9}"/>
                                            </p:graphicEl>
                                          </p:spTgt>
                                        </p:tgtEl>
                                        <p:attrNameLst>
                                          <p:attrName>style.visibility</p:attrName>
                                        </p:attrNameLst>
                                      </p:cBhvr>
                                      <p:to>
                                        <p:strVal val="visible"/>
                                      </p:to>
                                    </p:set>
                                    <p:anim calcmode="lin" valueType="num">
                                      <p:cBhvr additive="base">
                                        <p:cTn id="31" dur="500" fill="hold"/>
                                        <p:tgtEl>
                                          <p:spTgt spid="7">
                                            <p:graphicEl>
                                              <a:dgm id="{B06A1E67-9E4B-4BB7-BC85-336742B736B9}"/>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graphicEl>
                                              <a:dgm id="{B06A1E67-9E4B-4BB7-BC85-336742B736B9}"/>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graphicEl>
                                              <a:dgm id="{C77760A0-AC6A-4DBB-94D3-CF7FF11CBE53}"/>
                                            </p:graphicEl>
                                          </p:spTgt>
                                        </p:tgtEl>
                                        <p:attrNameLst>
                                          <p:attrName>style.visibility</p:attrName>
                                        </p:attrNameLst>
                                      </p:cBhvr>
                                      <p:to>
                                        <p:strVal val="visible"/>
                                      </p:to>
                                    </p:set>
                                    <p:anim calcmode="lin" valueType="num">
                                      <p:cBhvr additive="base">
                                        <p:cTn id="35" dur="500" fill="hold"/>
                                        <p:tgtEl>
                                          <p:spTgt spid="7">
                                            <p:graphicEl>
                                              <a:dgm id="{C77760A0-AC6A-4DBB-94D3-CF7FF11CBE53}"/>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graphicEl>
                                              <a:dgm id="{C77760A0-AC6A-4DBB-94D3-CF7FF11CBE53}"/>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graphicEl>
                                              <a:dgm id="{C18A4D01-6A4F-4539-8DE1-A28E8568854D}"/>
                                            </p:graphicEl>
                                          </p:spTgt>
                                        </p:tgtEl>
                                        <p:attrNameLst>
                                          <p:attrName>style.visibility</p:attrName>
                                        </p:attrNameLst>
                                      </p:cBhvr>
                                      <p:to>
                                        <p:strVal val="visible"/>
                                      </p:to>
                                    </p:set>
                                    <p:anim calcmode="lin" valueType="num">
                                      <p:cBhvr additive="base">
                                        <p:cTn id="41" dur="500" fill="hold"/>
                                        <p:tgtEl>
                                          <p:spTgt spid="7">
                                            <p:graphicEl>
                                              <a:dgm id="{C18A4D01-6A4F-4539-8DE1-A28E8568854D}"/>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graphicEl>
                                              <a:dgm id="{C18A4D01-6A4F-4539-8DE1-A28E8568854D}"/>
                                            </p:graphic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
                                            <p:graphicEl>
                                              <a:dgm id="{BB062C3A-6E67-4042-A4B5-798BF431A82D}"/>
                                            </p:graphicEl>
                                          </p:spTgt>
                                        </p:tgtEl>
                                        <p:attrNameLst>
                                          <p:attrName>style.visibility</p:attrName>
                                        </p:attrNameLst>
                                      </p:cBhvr>
                                      <p:to>
                                        <p:strVal val="visible"/>
                                      </p:to>
                                    </p:set>
                                    <p:anim calcmode="lin" valueType="num">
                                      <p:cBhvr additive="base">
                                        <p:cTn id="45" dur="500" fill="hold"/>
                                        <p:tgtEl>
                                          <p:spTgt spid="7">
                                            <p:graphicEl>
                                              <a:dgm id="{BB062C3A-6E67-4042-A4B5-798BF431A82D}"/>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graphicEl>
                                              <a:dgm id="{BB062C3A-6E67-4042-A4B5-798BF431A82D}"/>
                                            </p:graphic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
                                            <p:graphicEl>
                                              <a:dgm id="{F9081DFE-68EA-4B85-9781-DC1652D3BCA0}"/>
                                            </p:graphicEl>
                                          </p:spTgt>
                                        </p:tgtEl>
                                        <p:attrNameLst>
                                          <p:attrName>style.visibility</p:attrName>
                                        </p:attrNameLst>
                                      </p:cBhvr>
                                      <p:to>
                                        <p:strVal val="visible"/>
                                      </p:to>
                                    </p:set>
                                    <p:anim calcmode="lin" valueType="num">
                                      <p:cBhvr additive="base">
                                        <p:cTn id="51" dur="500" fill="hold"/>
                                        <p:tgtEl>
                                          <p:spTgt spid="7">
                                            <p:graphicEl>
                                              <a:dgm id="{F9081DFE-68EA-4B85-9781-DC1652D3BCA0}"/>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graphicEl>
                                              <a:dgm id="{F9081DFE-68EA-4B85-9781-DC1652D3BCA0}"/>
                                            </p:graphic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
                                            <p:graphicEl>
                                              <a:dgm id="{6A5FB4E7-5589-44B1-9E5A-904350CAC2EE}"/>
                                            </p:graphicEl>
                                          </p:spTgt>
                                        </p:tgtEl>
                                        <p:attrNameLst>
                                          <p:attrName>style.visibility</p:attrName>
                                        </p:attrNameLst>
                                      </p:cBhvr>
                                      <p:to>
                                        <p:strVal val="visible"/>
                                      </p:to>
                                    </p:set>
                                    <p:anim calcmode="lin" valueType="num">
                                      <p:cBhvr additive="base">
                                        <p:cTn id="55" dur="500" fill="hold"/>
                                        <p:tgtEl>
                                          <p:spTgt spid="7">
                                            <p:graphicEl>
                                              <a:dgm id="{6A5FB4E7-5589-44B1-9E5A-904350CAC2EE}"/>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graphicEl>
                                              <a:dgm id="{6A5FB4E7-5589-44B1-9E5A-904350CAC2EE}"/>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graphicEl>
                                              <a:dgm id="{89028780-E274-4999-BA20-68D8758DA2D6}"/>
                                            </p:graphicEl>
                                          </p:spTgt>
                                        </p:tgtEl>
                                        <p:attrNameLst>
                                          <p:attrName>style.visibility</p:attrName>
                                        </p:attrNameLst>
                                      </p:cBhvr>
                                      <p:to>
                                        <p:strVal val="visible"/>
                                      </p:to>
                                    </p:set>
                                    <p:anim calcmode="lin" valueType="num">
                                      <p:cBhvr additive="base">
                                        <p:cTn id="61" dur="500" fill="hold"/>
                                        <p:tgtEl>
                                          <p:spTgt spid="7">
                                            <p:graphicEl>
                                              <a:dgm id="{89028780-E274-4999-BA20-68D8758DA2D6}"/>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graphicEl>
                                              <a:dgm id="{89028780-E274-4999-BA20-68D8758DA2D6}"/>
                                            </p:graphic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7">
                                            <p:graphicEl>
                                              <a:dgm id="{E6AACA09-AA9E-43DB-9C52-F7073A6C1CE5}"/>
                                            </p:graphicEl>
                                          </p:spTgt>
                                        </p:tgtEl>
                                        <p:attrNameLst>
                                          <p:attrName>style.visibility</p:attrName>
                                        </p:attrNameLst>
                                      </p:cBhvr>
                                      <p:to>
                                        <p:strVal val="visible"/>
                                      </p:to>
                                    </p:set>
                                    <p:anim calcmode="lin" valueType="num">
                                      <p:cBhvr additive="base">
                                        <p:cTn id="65" dur="500" fill="hold"/>
                                        <p:tgtEl>
                                          <p:spTgt spid="7">
                                            <p:graphicEl>
                                              <a:dgm id="{E6AACA09-AA9E-43DB-9C52-F7073A6C1CE5}"/>
                                            </p:graphicEl>
                                          </p:spTgt>
                                        </p:tgtEl>
                                        <p:attrNameLst>
                                          <p:attrName>ppt_x</p:attrName>
                                        </p:attrNameLst>
                                      </p:cBhvr>
                                      <p:tavLst>
                                        <p:tav tm="0">
                                          <p:val>
                                            <p:strVal val="#ppt_x"/>
                                          </p:val>
                                        </p:tav>
                                        <p:tav tm="100000">
                                          <p:val>
                                            <p:strVal val="#ppt_x"/>
                                          </p:val>
                                        </p:tav>
                                      </p:tavLst>
                                    </p:anim>
                                    <p:anim calcmode="lin" valueType="num">
                                      <p:cBhvr additive="base">
                                        <p:cTn id="66" dur="500" fill="hold"/>
                                        <p:tgtEl>
                                          <p:spTgt spid="7">
                                            <p:graphicEl>
                                              <a:dgm id="{E6AACA09-AA9E-43DB-9C52-F7073A6C1CE5}"/>
                                            </p:graphic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7">
                                            <p:graphicEl>
                                              <a:dgm id="{C31893B4-79E8-4965-90D3-1C095DABED94}"/>
                                            </p:graphicEl>
                                          </p:spTgt>
                                        </p:tgtEl>
                                        <p:attrNameLst>
                                          <p:attrName>style.visibility</p:attrName>
                                        </p:attrNameLst>
                                      </p:cBhvr>
                                      <p:to>
                                        <p:strVal val="visible"/>
                                      </p:to>
                                    </p:set>
                                    <p:anim calcmode="lin" valueType="num">
                                      <p:cBhvr additive="base">
                                        <p:cTn id="71" dur="500" fill="hold"/>
                                        <p:tgtEl>
                                          <p:spTgt spid="7">
                                            <p:graphicEl>
                                              <a:dgm id="{C31893B4-79E8-4965-90D3-1C095DABED94}"/>
                                            </p:graphicEl>
                                          </p:spTgt>
                                        </p:tgtEl>
                                        <p:attrNameLst>
                                          <p:attrName>ppt_x</p:attrName>
                                        </p:attrNameLst>
                                      </p:cBhvr>
                                      <p:tavLst>
                                        <p:tav tm="0">
                                          <p:val>
                                            <p:strVal val="#ppt_x"/>
                                          </p:val>
                                        </p:tav>
                                        <p:tav tm="100000">
                                          <p:val>
                                            <p:strVal val="#ppt_x"/>
                                          </p:val>
                                        </p:tav>
                                      </p:tavLst>
                                    </p:anim>
                                    <p:anim calcmode="lin" valueType="num">
                                      <p:cBhvr additive="base">
                                        <p:cTn id="72" dur="500" fill="hold"/>
                                        <p:tgtEl>
                                          <p:spTgt spid="7">
                                            <p:graphicEl>
                                              <a:dgm id="{C31893B4-79E8-4965-90D3-1C095DABED94}"/>
                                            </p:graphic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7">
                                            <p:graphicEl>
                                              <a:dgm id="{E25FADF8-C1FE-401C-9297-940479023BB3}"/>
                                            </p:graphicEl>
                                          </p:spTgt>
                                        </p:tgtEl>
                                        <p:attrNameLst>
                                          <p:attrName>style.visibility</p:attrName>
                                        </p:attrNameLst>
                                      </p:cBhvr>
                                      <p:to>
                                        <p:strVal val="visible"/>
                                      </p:to>
                                    </p:set>
                                    <p:anim calcmode="lin" valueType="num">
                                      <p:cBhvr additive="base">
                                        <p:cTn id="75" dur="500" fill="hold"/>
                                        <p:tgtEl>
                                          <p:spTgt spid="7">
                                            <p:graphicEl>
                                              <a:dgm id="{E25FADF8-C1FE-401C-9297-940479023BB3}"/>
                                            </p:graphicEl>
                                          </p:spTgt>
                                        </p:tgtEl>
                                        <p:attrNameLst>
                                          <p:attrName>ppt_x</p:attrName>
                                        </p:attrNameLst>
                                      </p:cBhvr>
                                      <p:tavLst>
                                        <p:tav tm="0">
                                          <p:val>
                                            <p:strVal val="#ppt_x"/>
                                          </p:val>
                                        </p:tav>
                                        <p:tav tm="100000">
                                          <p:val>
                                            <p:strVal val="#ppt_x"/>
                                          </p:val>
                                        </p:tav>
                                      </p:tavLst>
                                    </p:anim>
                                    <p:anim calcmode="lin" valueType="num">
                                      <p:cBhvr additive="base">
                                        <p:cTn id="76" dur="500" fill="hold"/>
                                        <p:tgtEl>
                                          <p:spTgt spid="7">
                                            <p:graphicEl>
                                              <a:dgm id="{E25FADF8-C1FE-401C-9297-940479023BB3}"/>
                                            </p:graphic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7">
                                            <p:graphicEl>
                                              <a:dgm id="{E616691E-CF1A-4A88-82C4-E13DAE1599A1}"/>
                                            </p:graphicEl>
                                          </p:spTgt>
                                        </p:tgtEl>
                                        <p:attrNameLst>
                                          <p:attrName>style.visibility</p:attrName>
                                        </p:attrNameLst>
                                      </p:cBhvr>
                                      <p:to>
                                        <p:strVal val="visible"/>
                                      </p:to>
                                    </p:set>
                                    <p:anim calcmode="lin" valueType="num">
                                      <p:cBhvr additive="base">
                                        <p:cTn id="81" dur="500" fill="hold"/>
                                        <p:tgtEl>
                                          <p:spTgt spid="7">
                                            <p:graphicEl>
                                              <a:dgm id="{E616691E-CF1A-4A88-82C4-E13DAE1599A1}"/>
                                            </p:graphicEl>
                                          </p:spTgt>
                                        </p:tgtEl>
                                        <p:attrNameLst>
                                          <p:attrName>ppt_x</p:attrName>
                                        </p:attrNameLst>
                                      </p:cBhvr>
                                      <p:tavLst>
                                        <p:tav tm="0">
                                          <p:val>
                                            <p:strVal val="#ppt_x"/>
                                          </p:val>
                                        </p:tav>
                                        <p:tav tm="100000">
                                          <p:val>
                                            <p:strVal val="#ppt_x"/>
                                          </p:val>
                                        </p:tav>
                                      </p:tavLst>
                                    </p:anim>
                                    <p:anim calcmode="lin" valueType="num">
                                      <p:cBhvr additive="base">
                                        <p:cTn id="82" dur="500" fill="hold"/>
                                        <p:tgtEl>
                                          <p:spTgt spid="7">
                                            <p:graphicEl>
                                              <a:dgm id="{E616691E-CF1A-4A88-82C4-E13DAE1599A1}"/>
                                            </p:graphicEl>
                                          </p:spTgt>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7">
                                            <p:graphicEl>
                                              <a:dgm id="{00EFE8FA-850D-412F-8D79-466A77323E63}"/>
                                            </p:graphicEl>
                                          </p:spTgt>
                                        </p:tgtEl>
                                        <p:attrNameLst>
                                          <p:attrName>style.visibility</p:attrName>
                                        </p:attrNameLst>
                                      </p:cBhvr>
                                      <p:to>
                                        <p:strVal val="visible"/>
                                      </p:to>
                                    </p:set>
                                    <p:anim calcmode="lin" valueType="num">
                                      <p:cBhvr additive="base">
                                        <p:cTn id="85" dur="500" fill="hold"/>
                                        <p:tgtEl>
                                          <p:spTgt spid="7">
                                            <p:graphicEl>
                                              <a:dgm id="{00EFE8FA-850D-412F-8D79-466A77323E63}"/>
                                            </p:graphicEl>
                                          </p:spTgt>
                                        </p:tgtEl>
                                        <p:attrNameLst>
                                          <p:attrName>ppt_x</p:attrName>
                                        </p:attrNameLst>
                                      </p:cBhvr>
                                      <p:tavLst>
                                        <p:tav tm="0">
                                          <p:val>
                                            <p:strVal val="#ppt_x"/>
                                          </p:val>
                                        </p:tav>
                                        <p:tav tm="100000">
                                          <p:val>
                                            <p:strVal val="#ppt_x"/>
                                          </p:val>
                                        </p:tav>
                                      </p:tavLst>
                                    </p:anim>
                                    <p:anim calcmode="lin" valueType="num">
                                      <p:cBhvr additive="base">
                                        <p:cTn id="86" dur="500" fill="hold"/>
                                        <p:tgtEl>
                                          <p:spTgt spid="7">
                                            <p:graphicEl>
                                              <a:dgm id="{00EFE8FA-850D-412F-8D79-466A77323E6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Graphic spid="7"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7320" y="258445"/>
            <a:ext cx="6583680" cy="1325563"/>
          </a:xfrm>
        </p:spPr>
        <p:txBody>
          <a:bodyPr vert="horz" lIns="91440" tIns="45720" rIns="91440" bIns="45720" rtlCol="0" anchor="ctr">
            <a:normAutofit/>
          </a:bodyPr>
          <a:lstStyle/>
          <a:p>
            <a:pPr algn="ctr" rtl="1"/>
            <a:r>
              <a:rPr lang="fa-IR" sz="6000" dirty="0">
                <a:latin typeface="IranNastaliq" panose="02020505000000020003" pitchFamily="18" charset="0"/>
                <a:cs typeface="IranNastaliq" panose="02020505000000020003" pitchFamily="18" charset="0"/>
              </a:rPr>
              <a:t>مناطق جدید تولید جهانی</a:t>
            </a:r>
            <a:endParaRPr lang="en-US" sz="6000" dirty="0">
              <a:latin typeface="IranNastaliq" panose="02020505000000020003" pitchFamily="18" charset="0"/>
              <a:cs typeface="IranNastaliq" panose="02020505000000020003" pitchFamily="18" charset="0"/>
            </a:endParaRPr>
          </a:p>
        </p:txBody>
      </p:sp>
      <p:sp>
        <p:nvSpPr>
          <p:cNvPr id="4" name="Content Placeholder 3"/>
          <p:cNvSpPr txBox="1">
            <a:spLocks/>
          </p:cNvSpPr>
          <p:nvPr/>
        </p:nvSpPr>
        <p:spPr>
          <a:xfrm>
            <a:off x="5402580" y="1584008"/>
            <a:ext cx="5981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lnSpc>
                <a:spcPct val="200000"/>
              </a:lnSpc>
            </a:pPr>
            <a:r>
              <a:rPr lang="fa-IR" sz="2000" dirty="0">
                <a:cs typeface="B Yekan" panose="00000400000000000000" pitchFamily="2" charset="-78"/>
              </a:rPr>
              <a:t>توسعه زنجیره‌های ارزش جهانی و همگرایی سریع مناطق جغرافیایی جدید در اقتصاد جهانی سبب شده است تا فشار رقابتی روزافزونی بر کشورهایی که به طور سنتی در بخش صنعت فعال بودند، وارد شود. </a:t>
            </a:r>
          </a:p>
          <a:p>
            <a:pPr algn="just" rtl="1">
              <a:lnSpc>
                <a:spcPct val="200000"/>
              </a:lnSpc>
            </a:pPr>
            <a:r>
              <a:rPr lang="fa-IR" sz="2000" dirty="0">
                <a:cs typeface="B Yekan" panose="00000400000000000000" pitchFamily="2" charset="-78"/>
              </a:rPr>
              <a:t>شواهد نوین رشد صادرات صنعتی، افزایش دانش فنی و ارتقای صنعتی :</a:t>
            </a:r>
          </a:p>
        </p:txBody>
      </p:sp>
      <p:graphicFrame>
        <p:nvGraphicFramePr>
          <p:cNvPr id="3" name="Diagram 2"/>
          <p:cNvGraphicFramePr/>
          <p:nvPr>
            <p:extLst>
              <p:ext uri="{D42A27DB-BD31-4B8C-83A1-F6EECF244321}">
                <p14:modId xmlns:p14="http://schemas.microsoft.com/office/powerpoint/2010/main" val="858287084"/>
              </p:ext>
            </p:extLst>
          </p:nvPr>
        </p:nvGraphicFramePr>
        <p:xfrm>
          <a:off x="-1341453" y="51667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10705621" y="5813426"/>
            <a:ext cx="1004079" cy="797236"/>
            <a:chOff x="10705621" y="5813426"/>
            <a:chExt cx="1004079" cy="797236"/>
          </a:xfrm>
        </p:grpSpPr>
        <p:pic>
          <p:nvPicPr>
            <p:cNvPr id="6" name="Picture 2" descr="Logo-new-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64878" y="5813426"/>
              <a:ext cx="885567" cy="6044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rotWithShape="1">
            <a:blip r:embed="rId8" cstate="print">
              <a:extLst>
                <a:ext uri="{28A0092B-C50C-407E-A947-70E740481C1C}">
                  <a14:useLocalDpi xmlns:a14="http://schemas.microsoft.com/office/drawing/2010/main" val="0"/>
                </a:ext>
              </a:extLst>
            </a:blip>
            <a:srcRect t="77131"/>
            <a:stretch/>
          </p:blipFill>
          <p:spPr>
            <a:xfrm>
              <a:off x="10705621" y="6417862"/>
              <a:ext cx="1004079" cy="192800"/>
            </a:xfrm>
            <a:prstGeom prst="rect">
              <a:avLst/>
            </a:prstGeom>
          </p:spPr>
        </p:pic>
      </p:grpSp>
    </p:spTree>
    <p:extLst>
      <p:ext uri="{BB962C8B-B14F-4D97-AF65-F5344CB8AC3E}">
        <p14:creationId xmlns:p14="http://schemas.microsoft.com/office/powerpoint/2010/main" val="363223330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Graphic spid="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363326" y="795708"/>
            <a:ext cx="4182357" cy="955667"/>
          </a:xfrm>
        </p:spPr>
        <p:txBody>
          <a:bodyPr/>
          <a:lstStyle/>
          <a:p>
            <a:pPr marL="0" indent="0" algn="r" rtl="1">
              <a:buNone/>
            </a:pPr>
            <a:r>
              <a:rPr lang="fa-IR" dirty="0">
                <a:cs typeface="B Traffic" panose="00000400000000000000" pitchFamily="2" charset="-78"/>
              </a:rPr>
              <a:t>تغییرات جمعیتی</a:t>
            </a:r>
            <a:endParaRPr lang="en-US" dirty="0">
              <a:cs typeface="B Traffic" panose="00000400000000000000" pitchFamily="2" charset="-78"/>
            </a:endParaRPr>
          </a:p>
        </p:txBody>
      </p:sp>
      <p:sp>
        <p:nvSpPr>
          <p:cNvPr id="2" name="Title 1"/>
          <p:cNvSpPr>
            <a:spLocks noGrp="1"/>
          </p:cNvSpPr>
          <p:nvPr>
            <p:ph type="ctrTitle"/>
          </p:nvPr>
        </p:nvSpPr>
        <p:spPr>
          <a:xfrm>
            <a:off x="6810947" y="2227716"/>
            <a:ext cx="4734736" cy="683787"/>
          </a:xfrm>
        </p:spPr>
        <p:txBody>
          <a:bodyPr/>
          <a:lstStyle/>
          <a:p>
            <a:pPr rtl="1"/>
            <a:r>
              <a:rPr lang="fa-IR" dirty="0">
                <a:cs typeface="B Yekan" panose="00000400000000000000" pitchFamily="2" charset="-78"/>
              </a:rPr>
              <a:t>تغییرات حاصل شده در اندازه، ترکیب و توانمندی آموزشی نیروی کار</a:t>
            </a:r>
            <a:endParaRPr lang="en-US" dirty="0">
              <a:cs typeface="B Yekan" panose="00000400000000000000" pitchFamily="2" charset="-78"/>
            </a:endParaRPr>
          </a:p>
        </p:txBody>
      </p:sp>
      <p:pic>
        <p:nvPicPr>
          <p:cNvPr id="2050" name="Picture 2" descr="http://www.utsa.edu/today/images/graphics/demog.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8221804" y="3387844"/>
            <a:ext cx="29718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5" name="Group 4"/>
          <p:cNvGrpSpPr/>
          <p:nvPr/>
        </p:nvGrpSpPr>
        <p:grpSpPr>
          <a:xfrm>
            <a:off x="10705621" y="5813426"/>
            <a:ext cx="1004079" cy="797236"/>
            <a:chOff x="10705621" y="5813426"/>
            <a:chExt cx="1004079" cy="797236"/>
          </a:xfrm>
        </p:grpSpPr>
        <p:pic>
          <p:nvPicPr>
            <p:cNvPr id="6" name="Picture 2" descr="Logo-new-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4878" y="5813426"/>
              <a:ext cx="885567" cy="6044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rotWithShape="1">
            <a:blip r:embed="rId5" cstate="print">
              <a:extLst>
                <a:ext uri="{28A0092B-C50C-407E-A947-70E740481C1C}">
                  <a14:useLocalDpi xmlns:a14="http://schemas.microsoft.com/office/drawing/2010/main" val="0"/>
                </a:ext>
              </a:extLst>
            </a:blip>
            <a:srcRect t="77131"/>
            <a:stretch/>
          </p:blipFill>
          <p:spPr>
            <a:xfrm>
              <a:off x="10705621" y="6417862"/>
              <a:ext cx="1004079" cy="192800"/>
            </a:xfrm>
            <a:prstGeom prst="rect">
              <a:avLst/>
            </a:prstGeom>
          </p:spPr>
        </p:pic>
      </p:grpSp>
    </p:spTree>
    <p:extLst>
      <p:ext uri="{BB962C8B-B14F-4D97-AF65-F5344CB8AC3E}">
        <p14:creationId xmlns:p14="http://schemas.microsoft.com/office/powerpoint/2010/main" val="3629435353"/>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02472"/>
            <a:ext cx="10515600" cy="1325563"/>
          </a:xfrm>
        </p:spPr>
        <p:txBody>
          <a:bodyPr vert="horz" lIns="91440" tIns="45720" rIns="91440" bIns="45720" rtlCol="0" anchor="ctr">
            <a:normAutofit fontScale="90000"/>
          </a:bodyPr>
          <a:lstStyle/>
          <a:p>
            <a:pPr algn="ctr" rtl="1"/>
            <a:r>
              <a:rPr lang="fa-IR" sz="6000" dirty="0">
                <a:solidFill>
                  <a:srgbClr val="FF0000"/>
                </a:solidFill>
                <a:latin typeface="IranNastaliq" panose="02020505000000020003" pitchFamily="18" charset="0"/>
                <a:cs typeface="IranNastaliq" panose="02020505000000020003" pitchFamily="18" charset="0"/>
              </a:rPr>
              <a:t>پیری جمعیت و کمبود نیروی کار جوان</a:t>
            </a:r>
            <a:r>
              <a:rPr lang="en-US" sz="6000" dirty="0">
                <a:solidFill>
                  <a:srgbClr val="FF0000"/>
                </a:solidFill>
                <a:latin typeface="IranNastaliq" panose="02020505000000020003" pitchFamily="18" charset="0"/>
                <a:cs typeface="IranNastaliq" panose="02020505000000020003" pitchFamily="18" charset="0"/>
              </a:rPr>
              <a:t>:</a:t>
            </a:r>
            <a:br>
              <a:rPr lang="en-US" sz="6000" dirty="0">
                <a:latin typeface="IranNastaliq" panose="02020505000000020003" pitchFamily="18" charset="0"/>
                <a:cs typeface="IranNastaliq" panose="02020505000000020003" pitchFamily="18" charset="0"/>
              </a:rPr>
            </a:br>
            <a:br>
              <a:rPr lang="en-US" sz="6000" dirty="0">
                <a:latin typeface="IranNastaliq" panose="02020505000000020003" pitchFamily="18" charset="0"/>
                <a:cs typeface="IranNastaliq" panose="02020505000000020003" pitchFamily="18" charset="0"/>
              </a:rPr>
            </a:br>
            <a:r>
              <a:rPr lang="fa-IR" sz="6000" dirty="0">
                <a:latin typeface="IranNastaliq" panose="02020505000000020003" pitchFamily="18" charset="0"/>
                <a:cs typeface="IranNastaliq" panose="02020505000000020003" pitchFamily="18" charset="0"/>
              </a:rPr>
              <a:t>این چالش بیشتر متوجه کشورهای توسعه یافته خواهد بود.</a:t>
            </a:r>
            <a:br>
              <a:rPr lang="fa-IR" sz="6000" dirty="0">
                <a:latin typeface="IranNastaliq" panose="02020505000000020003" pitchFamily="18" charset="0"/>
                <a:cs typeface="IranNastaliq" panose="02020505000000020003" pitchFamily="18" charset="0"/>
              </a:rPr>
            </a:br>
            <a:endParaRPr lang="en-US" sz="6000" dirty="0">
              <a:latin typeface="IranNastaliq" panose="02020505000000020003" pitchFamily="18" charset="0"/>
              <a:cs typeface="IranNastaliq" panose="02020505000000020003" pitchFamily="18" charset="0"/>
            </a:endParaRPr>
          </a:p>
        </p:txBody>
      </p:sp>
      <p:sp>
        <p:nvSpPr>
          <p:cNvPr id="4" name="Content Placeholder 3"/>
          <p:cNvSpPr txBox="1">
            <a:spLocks/>
          </p:cNvSpPr>
          <p:nvPr/>
        </p:nvSpPr>
        <p:spPr>
          <a:xfrm>
            <a:off x="838200" y="169068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endParaRPr lang="en-US" dirty="0"/>
          </a:p>
        </p:txBody>
      </p:sp>
      <p:graphicFrame>
        <p:nvGraphicFramePr>
          <p:cNvPr id="3" name="Diagram 2"/>
          <p:cNvGraphicFramePr/>
          <p:nvPr>
            <p:extLst>
              <p:ext uri="{D42A27DB-BD31-4B8C-83A1-F6EECF244321}">
                <p14:modId xmlns:p14="http://schemas.microsoft.com/office/powerpoint/2010/main" val="1094627724"/>
              </p:ext>
            </p:extLst>
          </p:nvPr>
        </p:nvGraphicFramePr>
        <p:xfrm>
          <a:off x="2336800" y="228600"/>
          <a:ext cx="8128000" cy="5950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10705621" y="5813426"/>
            <a:ext cx="1004079" cy="797236"/>
            <a:chOff x="10705621" y="5813426"/>
            <a:chExt cx="1004079" cy="797236"/>
          </a:xfrm>
        </p:grpSpPr>
        <p:pic>
          <p:nvPicPr>
            <p:cNvPr id="6" name="Picture 2" descr="Logo-new-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64878" y="5813426"/>
              <a:ext cx="885567" cy="6044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rotWithShape="1">
            <a:blip r:embed="rId9" cstate="print">
              <a:extLst>
                <a:ext uri="{28A0092B-C50C-407E-A947-70E740481C1C}">
                  <a14:useLocalDpi xmlns:a14="http://schemas.microsoft.com/office/drawing/2010/main" val="0"/>
                </a:ext>
              </a:extLst>
            </a:blip>
            <a:srcRect t="77131"/>
            <a:stretch/>
          </p:blipFill>
          <p:spPr>
            <a:xfrm>
              <a:off x="10705621" y="6417862"/>
              <a:ext cx="1004079" cy="192800"/>
            </a:xfrm>
            <a:prstGeom prst="rect">
              <a:avLst/>
            </a:prstGeom>
          </p:spPr>
        </p:pic>
      </p:grpSp>
    </p:spTree>
    <p:extLst>
      <p:ext uri="{BB962C8B-B14F-4D97-AF65-F5344CB8AC3E}">
        <p14:creationId xmlns:p14="http://schemas.microsoft.com/office/powerpoint/2010/main" val="405521918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3">
                                            <p:graphicEl>
                                              <a:dgm id="{E9E74720-6C31-43AB-B484-889212125369}"/>
                                            </p:graphicEl>
                                          </p:spTgt>
                                        </p:tgtEl>
                                        <p:attrNameLst>
                                          <p:attrName>style.visibility</p:attrName>
                                        </p:attrNameLst>
                                      </p:cBhvr>
                                      <p:to>
                                        <p:strVal val="visible"/>
                                      </p:to>
                                    </p:set>
                                    <p:animEffect transition="in" filter="wheel(1)">
                                      <p:cBhvr>
                                        <p:cTn id="16" dur="2000"/>
                                        <p:tgtEl>
                                          <p:spTgt spid="3">
                                            <p:graphicEl>
                                              <a:dgm id="{E9E74720-6C31-43AB-B484-889212125369}"/>
                                            </p:graphic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
                                            <p:graphicEl>
                                              <a:dgm id="{C8A3BE0B-784B-4986-8063-62FF1A93D370}"/>
                                            </p:graphicEl>
                                          </p:spTgt>
                                        </p:tgtEl>
                                        <p:attrNameLst>
                                          <p:attrName>style.visibility</p:attrName>
                                        </p:attrNameLst>
                                      </p:cBhvr>
                                      <p:to>
                                        <p:strVal val="visible"/>
                                      </p:to>
                                    </p:set>
                                    <p:animEffect transition="in" filter="wheel(1)">
                                      <p:cBhvr>
                                        <p:cTn id="19" dur="2000"/>
                                        <p:tgtEl>
                                          <p:spTgt spid="3">
                                            <p:graphicEl>
                                              <a:dgm id="{C8A3BE0B-784B-4986-8063-62FF1A93D370}"/>
                                            </p:graphic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3">
                                            <p:graphicEl>
                                              <a:dgm id="{26B828E5-8108-4392-9D42-04484FABEDB2}"/>
                                            </p:graphicEl>
                                          </p:spTgt>
                                        </p:tgtEl>
                                        <p:attrNameLst>
                                          <p:attrName>style.visibility</p:attrName>
                                        </p:attrNameLst>
                                      </p:cBhvr>
                                      <p:to>
                                        <p:strVal val="visible"/>
                                      </p:to>
                                    </p:set>
                                    <p:animEffect transition="in" filter="wheel(1)">
                                      <p:cBhvr>
                                        <p:cTn id="22" dur="2000"/>
                                        <p:tgtEl>
                                          <p:spTgt spid="3">
                                            <p:graphicEl>
                                              <a:dgm id="{26B828E5-8108-4392-9D42-04484FABEDB2}"/>
                                            </p:graphic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
                                            <p:graphicEl>
                                              <a:dgm id="{5872730C-5B60-4E19-92AD-470B4E564CE6}"/>
                                            </p:graphicEl>
                                          </p:spTgt>
                                        </p:tgtEl>
                                        <p:attrNameLst>
                                          <p:attrName>style.visibility</p:attrName>
                                        </p:attrNameLst>
                                      </p:cBhvr>
                                      <p:to>
                                        <p:strVal val="visible"/>
                                      </p:to>
                                    </p:set>
                                    <p:animEffect transition="in" filter="wheel(1)">
                                      <p:cBhvr>
                                        <p:cTn id="25" dur="2000"/>
                                        <p:tgtEl>
                                          <p:spTgt spid="3">
                                            <p:graphicEl>
                                              <a:dgm id="{5872730C-5B60-4E19-92AD-470B4E564CE6}"/>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3">
                                            <p:graphicEl>
                                              <a:dgm id="{928E789B-CEF0-41A5-B70D-F22EA8CF0A29}"/>
                                            </p:graphicEl>
                                          </p:spTgt>
                                        </p:tgtEl>
                                        <p:attrNameLst>
                                          <p:attrName>style.visibility</p:attrName>
                                        </p:attrNameLst>
                                      </p:cBhvr>
                                      <p:to>
                                        <p:strVal val="visible"/>
                                      </p:to>
                                    </p:set>
                                    <p:animEffect transition="in" filter="wheel(1)">
                                      <p:cBhvr>
                                        <p:cTn id="30" dur="2000"/>
                                        <p:tgtEl>
                                          <p:spTgt spid="3">
                                            <p:graphicEl>
                                              <a:dgm id="{928E789B-CEF0-41A5-B70D-F22EA8CF0A29}"/>
                                            </p:graphicEl>
                                          </p:spTgt>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3">
                                            <p:graphicEl>
                                              <a:dgm id="{6C7C4AEE-00C5-4FBD-91DF-98D3693D8993}"/>
                                            </p:graphicEl>
                                          </p:spTgt>
                                        </p:tgtEl>
                                        <p:attrNameLst>
                                          <p:attrName>style.visibility</p:attrName>
                                        </p:attrNameLst>
                                      </p:cBhvr>
                                      <p:to>
                                        <p:strVal val="visible"/>
                                      </p:to>
                                    </p:set>
                                    <p:animEffect transition="in" filter="wheel(1)">
                                      <p:cBhvr>
                                        <p:cTn id="33" dur="2000"/>
                                        <p:tgtEl>
                                          <p:spTgt spid="3">
                                            <p:graphicEl>
                                              <a:dgm id="{6C7C4AEE-00C5-4FBD-91DF-98D3693D8993}"/>
                                            </p:graphicEl>
                                          </p:spTgt>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3">
                                            <p:graphicEl>
                                              <a:dgm id="{DE683D6C-17C3-4F29-9A04-35FF7BC9A1FB}"/>
                                            </p:graphicEl>
                                          </p:spTgt>
                                        </p:tgtEl>
                                        <p:attrNameLst>
                                          <p:attrName>style.visibility</p:attrName>
                                        </p:attrNameLst>
                                      </p:cBhvr>
                                      <p:to>
                                        <p:strVal val="visible"/>
                                      </p:to>
                                    </p:set>
                                    <p:animEffect transition="in" filter="wheel(1)">
                                      <p:cBhvr>
                                        <p:cTn id="36" dur="2000"/>
                                        <p:tgtEl>
                                          <p:spTgt spid="3">
                                            <p:graphicEl>
                                              <a:dgm id="{DE683D6C-17C3-4F29-9A04-35FF7BC9A1FB}"/>
                                            </p:graphicEl>
                                          </p:spTgt>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3">
                                            <p:graphicEl>
                                              <a:dgm id="{C2C7A2CD-08E2-4E67-9EFF-73CA379C0D18}"/>
                                            </p:graphicEl>
                                          </p:spTgt>
                                        </p:tgtEl>
                                        <p:attrNameLst>
                                          <p:attrName>style.visibility</p:attrName>
                                        </p:attrNameLst>
                                      </p:cBhvr>
                                      <p:to>
                                        <p:strVal val="visible"/>
                                      </p:to>
                                    </p:set>
                                    <p:animEffect transition="in" filter="wheel(1)">
                                      <p:cBhvr>
                                        <p:cTn id="39" dur="2000"/>
                                        <p:tgtEl>
                                          <p:spTgt spid="3">
                                            <p:graphicEl>
                                              <a:dgm id="{C2C7A2CD-08E2-4E67-9EFF-73CA379C0D1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Graphic spid="3" grpId="0">
        <p:bldSub>
          <a:bldDgm bld="lvlAtOnc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0" y="1535567"/>
            <a:ext cx="10515600" cy="2852737"/>
          </a:xfrm>
        </p:spPr>
        <p:txBody>
          <a:bodyPr/>
          <a:lstStyle/>
          <a:p>
            <a:r>
              <a:rPr lang="fa-IR" dirty="0">
                <a:cs typeface="B Traffic" panose="00000400000000000000" pitchFamily="2" charset="-78"/>
              </a:rPr>
              <a:t>شهرنشینی</a:t>
            </a:r>
            <a:endParaRPr lang="en-US" dirty="0">
              <a:cs typeface="B Traffic" panose="00000400000000000000" pitchFamily="2" charset="-78"/>
            </a:endParaRPr>
          </a:p>
        </p:txBody>
      </p:sp>
      <p:sp>
        <p:nvSpPr>
          <p:cNvPr id="6" name="Text Placeholder 5"/>
          <p:cNvSpPr>
            <a:spLocks noGrp="1"/>
          </p:cNvSpPr>
          <p:nvPr>
            <p:ph type="body" idx="1"/>
          </p:nvPr>
        </p:nvSpPr>
        <p:spPr>
          <a:xfrm>
            <a:off x="831850" y="4560434"/>
            <a:ext cx="10515600" cy="1500187"/>
          </a:xfrm>
        </p:spPr>
        <p:txBody>
          <a:bodyPr/>
          <a:lstStyle/>
          <a:p>
            <a:pPr algn="r" rtl="1"/>
            <a:r>
              <a:rPr lang="fa-IR" dirty="0">
                <a:solidFill>
                  <a:schemeClr val="bg1"/>
                </a:solidFill>
                <a:cs typeface="B Yekan" panose="00000400000000000000" pitchFamily="2" charset="-78"/>
              </a:rPr>
              <a:t>افزایش مهاجرت از مناطق روستایی به مناطق شهری</a:t>
            </a:r>
          </a:p>
          <a:p>
            <a:pPr algn="r" rtl="1"/>
            <a:r>
              <a:rPr lang="fa-IR" dirty="0">
                <a:solidFill>
                  <a:schemeClr val="bg1"/>
                </a:solidFill>
                <a:cs typeface="B Yekan" panose="00000400000000000000" pitchFamily="2" charset="-78"/>
              </a:rPr>
              <a:t>کاهش رشد جمعیت مناطق روستایی</a:t>
            </a:r>
            <a:endParaRPr lang="en-US" dirty="0">
              <a:solidFill>
                <a:schemeClr val="bg1"/>
              </a:solidFill>
              <a:cs typeface="B Yekan" panose="00000400000000000000" pitchFamily="2" charset="-78"/>
            </a:endParaRPr>
          </a:p>
        </p:txBody>
      </p:sp>
      <p:pic>
        <p:nvPicPr>
          <p:cNvPr id="3076" name="Picture 4" descr="http://p3.img.cctvpic.com/program/newshour/20121010/images/1349849412195_1349849412195_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3232" y="768804"/>
            <a:ext cx="5238750" cy="3619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7" name="Group 6"/>
          <p:cNvGrpSpPr/>
          <p:nvPr/>
        </p:nvGrpSpPr>
        <p:grpSpPr>
          <a:xfrm>
            <a:off x="10705621" y="5813426"/>
            <a:ext cx="1004079" cy="797236"/>
            <a:chOff x="10705621" y="5813426"/>
            <a:chExt cx="1004079" cy="797236"/>
          </a:xfrm>
        </p:grpSpPr>
        <p:pic>
          <p:nvPicPr>
            <p:cNvPr id="8" name="Picture 2" descr="Logo-new-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4878" y="5813426"/>
              <a:ext cx="885567" cy="6044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p:nvPr/>
          </p:nvPicPr>
          <p:blipFill rotWithShape="1">
            <a:blip r:embed="rId4" cstate="print">
              <a:extLst>
                <a:ext uri="{28A0092B-C50C-407E-A947-70E740481C1C}">
                  <a14:useLocalDpi xmlns:a14="http://schemas.microsoft.com/office/drawing/2010/main" val="0"/>
                </a:ext>
              </a:extLst>
            </a:blip>
            <a:srcRect t="77131"/>
            <a:stretch/>
          </p:blipFill>
          <p:spPr>
            <a:xfrm>
              <a:off x="10705621" y="6417862"/>
              <a:ext cx="1004079" cy="192800"/>
            </a:xfrm>
            <a:prstGeom prst="rect">
              <a:avLst/>
            </a:prstGeom>
          </p:spPr>
        </p:pic>
      </p:grpSp>
    </p:spTree>
    <p:extLst>
      <p:ext uri="{BB962C8B-B14F-4D97-AF65-F5344CB8AC3E}">
        <p14:creationId xmlns:p14="http://schemas.microsoft.com/office/powerpoint/2010/main" val="523295527"/>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6494B6-1467-40D3-9D2C-6096235D25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308</TotalTime>
  <Words>1300</Words>
  <Application>Microsoft Office PowerPoint</Application>
  <PresentationFormat>Widescreen</PresentationFormat>
  <Paragraphs>116</Paragraphs>
  <Slides>17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B Traffic</vt:lpstr>
      <vt:lpstr>B Yekan</vt:lpstr>
      <vt:lpstr>BNazanin</vt:lpstr>
      <vt:lpstr>Calibri</vt:lpstr>
      <vt:lpstr>Calibri Light</vt:lpstr>
      <vt:lpstr>IranNastaliq</vt:lpstr>
      <vt:lpstr>Office Theme</vt:lpstr>
      <vt:lpstr>آينده پژوهي روندهاي كلان فعاليت‌هاي صنعتي در جهان</vt:lpstr>
      <vt:lpstr>مقدمه</vt:lpstr>
      <vt:lpstr>روندهای اصلی جهانی و مؤثر بر آینده صنایع</vt:lpstr>
      <vt:lpstr>جهانی شدن</vt:lpstr>
      <vt:lpstr>برون سپاری</vt:lpstr>
      <vt:lpstr>مناطق جدید تولید جهانی</vt:lpstr>
      <vt:lpstr>تغییرات حاصل شده در اندازه، ترکیب و توانمندی آموزشی نیروی کار</vt:lpstr>
      <vt:lpstr>پیری جمعیت و کمبود نیروی کار جوان:  این چالش بیشتر متوجه کشورهای توسعه یافته خواهد بود. </vt:lpstr>
      <vt:lpstr>شهرنشینی</vt:lpstr>
      <vt:lpstr>شهرنشینی</vt:lpstr>
      <vt:lpstr>سرعت گرفتن چرخه عمر محصولات</vt:lpstr>
      <vt:lpstr>عوامل و دلایل سرعت گرفتن چرخه عمر محصولات</vt:lpstr>
      <vt:lpstr>PowerPoint Presentation</vt:lpstr>
      <vt:lpstr>عوامل مؤثر بر تغییر عادات مصرف کنندگان</vt:lpstr>
      <vt:lpstr>روند سیاست‌های صنعتی</vt:lpstr>
      <vt:lpstr>PowerPoint Presentation</vt:lpstr>
      <vt:lpstr>پایان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آينده پژوهي روندهاي كلان فعاليتهاي صنعتي در جهان</dc:title>
  <dc:creator>Ahmad Borumand</dc:creator>
  <cp:keywords/>
  <cp:lastModifiedBy>Administrator</cp:lastModifiedBy>
  <cp:revision>74</cp:revision>
  <dcterms:created xsi:type="dcterms:W3CDTF">2016-06-18T18:01:10Z</dcterms:created>
  <dcterms:modified xsi:type="dcterms:W3CDTF">2016-06-25T06:55:37Z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TC043863139991</vt:lpwstr>
  </property>
</Properties>
</file>