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669088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33"/>
    <a:srgbClr val="FF3300"/>
    <a:srgbClr val="FF9900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1" autoAdjust="0"/>
    <p:restoredTop sz="94671" autoAdjust="0"/>
  </p:normalViewPr>
  <p:slideViewPr>
    <p:cSldViewPr>
      <p:cViewPr>
        <p:scale>
          <a:sx n="66" d="100"/>
          <a:sy n="66" d="100"/>
        </p:scale>
        <p:origin x="-111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80" y="-90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42941-25ED-418A-B9A6-17A57310679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6D047BD-0FBB-4AD4-905E-981327CC7F65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rgbClr val="FF00FF"/>
              </a:solidFill>
            </a:rPr>
            <a:t>1</a:t>
          </a:r>
          <a:endParaRPr lang="fa-IR" sz="1800" dirty="0">
            <a:solidFill>
              <a:srgbClr val="FF00FF"/>
            </a:solidFill>
          </a:endParaRPr>
        </a:p>
      </dgm:t>
    </dgm:pt>
    <dgm:pt modelId="{B16991E7-6344-4BC2-ACCC-826008ABEECA}" type="parTrans" cxnId="{BC9DBF7A-D5FB-4F0C-AF07-6076C145F78A}">
      <dgm:prSet/>
      <dgm:spPr/>
      <dgm:t>
        <a:bodyPr/>
        <a:lstStyle/>
        <a:p>
          <a:pPr rtl="1"/>
          <a:endParaRPr lang="fa-IR"/>
        </a:p>
      </dgm:t>
    </dgm:pt>
    <dgm:pt modelId="{4A3F8D5D-2412-48DF-BAF8-8BB17592960E}" type="sibTrans" cxnId="{BC9DBF7A-D5FB-4F0C-AF07-6076C145F78A}">
      <dgm:prSet/>
      <dgm:spPr/>
      <dgm:t>
        <a:bodyPr/>
        <a:lstStyle/>
        <a:p>
          <a:pPr rtl="1"/>
          <a:endParaRPr lang="fa-IR"/>
        </a:p>
      </dgm:t>
    </dgm:pt>
    <dgm:pt modelId="{22DE3535-1907-4533-8792-6E23BCE17B74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Lotus" pitchFamily="2" charset="-78"/>
            </a:rPr>
            <a:t>رویکردی که بر مبنای مدیریت مبتنی بر هدف یا  </a:t>
          </a:r>
          <a:r>
            <a:rPr lang="en-US" sz="2000" b="1" dirty="0" err="1" smtClean="0">
              <a:cs typeface="B Lotus" pitchFamily="2" charset="-78"/>
            </a:rPr>
            <a:t>mpo</a:t>
          </a:r>
          <a:r>
            <a:rPr lang="en-US" sz="2000" b="1" dirty="0" smtClean="0">
              <a:cs typeface="B Lotus" pitchFamily="2" charset="-78"/>
            </a:rPr>
            <a:t> </a:t>
          </a:r>
          <a:r>
            <a:rPr lang="fa-IR" sz="2000" b="1" dirty="0" smtClean="0">
              <a:cs typeface="B Lotus" pitchFamily="2" charset="-78"/>
            </a:rPr>
            <a:t>توسط آقای پیتر دراکر  در دهه 1950 مطرح شد.</a:t>
          </a:r>
        </a:p>
      </dgm:t>
    </dgm:pt>
    <dgm:pt modelId="{9B3F73EA-DDB4-4C86-A01B-F527B9567268}" type="parTrans" cxnId="{B1B651DD-0F84-47C9-9179-5DCB3CABA35F}">
      <dgm:prSet/>
      <dgm:spPr/>
      <dgm:t>
        <a:bodyPr/>
        <a:lstStyle/>
        <a:p>
          <a:pPr rtl="1"/>
          <a:endParaRPr lang="fa-IR"/>
        </a:p>
      </dgm:t>
    </dgm:pt>
    <dgm:pt modelId="{4BA1A7C9-780E-4A0C-AF2C-BCAB4EABDAF4}" type="sibTrans" cxnId="{B1B651DD-0F84-47C9-9179-5DCB3CABA35F}">
      <dgm:prSet/>
      <dgm:spPr/>
      <dgm:t>
        <a:bodyPr/>
        <a:lstStyle/>
        <a:p>
          <a:pPr rtl="1"/>
          <a:endParaRPr lang="fa-IR"/>
        </a:p>
      </dgm:t>
    </dgm:pt>
    <dgm:pt modelId="{10125314-CB9F-4623-99BF-6A1A1E2CDA70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rgbClr val="FF00FF"/>
              </a:solidFill>
            </a:rPr>
            <a:t>2</a:t>
          </a:r>
        </a:p>
      </dgm:t>
    </dgm:pt>
    <dgm:pt modelId="{A50D57F3-1ED7-4BF3-8883-D8E4EC93509A}" type="parTrans" cxnId="{CB8FB0F2-ED46-4C84-A1E1-3371C9016FB7}">
      <dgm:prSet/>
      <dgm:spPr/>
      <dgm:t>
        <a:bodyPr/>
        <a:lstStyle/>
        <a:p>
          <a:pPr rtl="1"/>
          <a:endParaRPr lang="fa-IR"/>
        </a:p>
      </dgm:t>
    </dgm:pt>
    <dgm:pt modelId="{97CCFDBE-2B28-4D73-9B6A-23A707ACBDB6}" type="sibTrans" cxnId="{CB8FB0F2-ED46-4C84-A1E1-3371C9016FB7}">
      <dgm:prSet/>
      <dgm:spPr/>
      <dgm:t>
        <a:bodyPr/>
        <a:lstStyle/>
        <a:p>
          <a:pPr rtl="1"/>
          <a:endParaRPr lang="fa-IR"/>
        </a:p>
      </dgm:t>
    </dgm:pt>
    <dgm:pt modelId="{48987428-6B6D-43CD-943D-FF96C94EF582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Lotus" pitchFamily="2" charset="-78"/>
            </a:rPr>
            <a:t>ورود چارچوب منطقی یا (</a:t>
          </a:r>
          <a:r>
            <a:rPr lang="en-US" sz="2000" b="1" dirty="0" err="1" smtClean="0">
              <a:cs typeface="B Lotus" pitchFamily="2" charset="-78"/>
            </a:rPr>
            <a:t>logframe</a:t>
          </a:r>
          <a:r>
            <a:rPr lang="fa-IR" sz="2000" b="1" dirty="0" smtClean="0">
              <a:cs typeface="B Lotus" pitchFamily="2" charset="-78"/>
            </a:rPr>
            <a:t>) از سال 1960 به سازمان ملل </a:t>
          </a:r>
          <a:endParaRPr lang="fa-IR" sz="2000" b="1" dirty="0"/>
        </a:p>
      </dgm:t>
    </dgm:pt>
    <dgm:pt modelId="{C0E1E50B-47BB-427B-B29D-4368CDE7EC31}" type="parTrans" cxnId="{80D98DD3-6C47-4E42-A094-C5627DBF67C6}">
      <dgm:prSet/>
      <dgm:spPr/>
      <dgm:t>
        <a:bodyPr/>
        <a:lstStyle/>
        <a:p>
          <a:pPr rtl="1"/>
          <a:endParaRPr lang="fa-IR"/>
        </a:p>
      </dgm:t>
    </dgm:pt>
    <dgm:pt modelId="{17B23ADF-49D3-49B8-B757-CC34C77DA49F}" type="sibTrans" cxnId="{80D98DD3-6C47-4E42-A094-C5627DBF67C6}">
      <dgm:prSet/>
      <dgm:spPr/>
      <dgm:t>
        <a:bodyPr/>
        <a:lstStyle/>
        <a:p>
          <a:pPr rtl="1"/>
          <a:endParaRPr lang="fa-IR"/>
        </a:p>
      </dgm:t>
    </dgm:pt>
    <dgm:pt modelId="{0F4F44EA-79B8-48F8-ACCD-7FC8F403984A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rgbClr val="FF00FF"/>
              </a:solidFill>
            </a:rPr>
            <a:t>3</a:t>
          </a:r>
        </a:p>
      </dgm:t>
    </dgm:pt>
    <dgm:pt modelId="{240D39EE-89BC-4D67-9151-8FD55733FE0A}" type="parTrans" cxnId="{23A324FF-7C96-481D-868B-E031F5BCFE84}">
      <dgm:prSet/>
      <dgm:spPr/>
      <dgm:t>
        <a:bodyPr/>
        <a:lstStyle/>
        <a:p>
          <a:pPr rtl="1"/>
          <a:endParaRPr lang="fa-IR"/>
        </a:p>
      </dgm:t>
    </dgm:pt>
    <dgm:pt modelId="{B195ABEF-633D-44BB-9CDB-A3B87770292C}" type="sibTrans" cxnId="{23A324FF-7C96-481D-868B-E031F5BCFE84}">
      <dgm:prSet/>
      <dgm:spPr/>
      <dgm:t>
        <a:bodyPr/>
        <a:lstStyle/>
        <a:p>
          <a:pPr rtl="1"/>
          <a:endParaRPr lang="fa-IR"/>
        </a:p>
      </dgm:t>
    </dgm:pt>
    <dgm:pt modelId="{35D185AB-5E5D-49FB-A4EB-83E3B804AB4E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Lotus" pitchFamily="2" charset="-78"/>
            </a:rPr>
            <a:t>آغاز استفاده از  سال 1990 در </a:t>
          </a:r>
          <a:r>
            <a:rPr lang="en-US" sz="2000" b="1" dirty="0" smtClean="0">
              <a:cs typeface="B Lotus" pitchFamily="2" charset="-78"/>
            </a:rPr>
            <a:t>UN</a:t>
          </a:r>
          <a:r>
            <a:rPr lang="fa-IR" sz="2000" b="1" dirty="0" smtClean="0">
              <a:cs typeface="B Lotus" pitchFamily="2" charset="-78"/>
            </a:rPr>
            <a:t> و دیگر کشورها</a:t>
          </a:r>
        </a:p>
      </dgm:t>
    </dgm:pt>
    <dgm:pt modelId="{82F02D2C-5610-4745-A6FE-5A2730EFF7EB}" type="parTrans" cxnId="{92E38061-CD36-4C13-9CD9-1999203D7355}">
      <dgm:prSet/>
      <dgm:spPr/>
      <dgm:t>
        <a:bodyPr/>
        <a:lstStyle/>
        <a:p>
          <a:pPr rtl="1"/>
          <a:endParaRPr lang="fa-IR"/>
        </a:p>
      </dgm:t>
    </dgm:pt>
    <dgm:pt modelId="{9CE66ABE-2045-4A99-91BB-DD9A3B93D044}" type="sibTrans" cxnId="{92E38061-CD36-4C13-9CD9-1999203D7355}">
      <dgm:prSet/>
      <dgm:spPr/>
      <dgm:t>
        <a:bodyPr/>
        <a:lstStyle/>
        <a:p>
          <a:pPr rtl="1"/>
          <a:endParaRPr lang="fa-IR"/>
        </a:p>
      </dgm:t>
    </dgm:pt>
    <dgm:pt modelId="{E2915D2C-1B4E-499F-B3E8-646B38AEE583}">
      <dgm:prSet custT="1"/>
      <dgm:spPr/>
      <dgm:t>
        <a:bodyPr/>
        <a:lstStyle/>
        <a:p>
          <a:pPr rtl="1"/>
          <a:r>
            <a:rPr lang="fa-IR" sz="2400" dirty="0" smtClean="0">
              <a:solidFill>
                <a:srgbClr val="FF00FF"/>
              </a:solidFill>
            </a:rPr>
            <a:t>4</a:t>
          </a:r>
        </a:p>
      </dgm:t>
    </dgm:pt>
    <dgm:pt modelId="{7FA0928C-814F-40DF-859A-C527DC206707}" type="parTrans" cxnId="{26DD49C0-087A-44D0-AE62-636532AF2D93}">
      <dgm:prSet/>
      <dgm:spPr/>
      <dgm:t>
        <a:bodyPr/>
        <a:lstStyle/>
        <a:p>
          <a:pPr rtl="1"/>
          <a:endParaRPr lang="fa-IR"/>
        </a:p>
      </dgm:t>
    </dgm:pt>
    <dgm:pt modelId="{CF9FCDBB-929A-43D8-8E64-8CAA204ED531}" type="sibTrans" cxnId="{26DD49C0-087A-44D0-AE62-636532AF2D93}">
      <dgm:prSet/>
      <dgm:spPr/>
      <dgm:t>
        <a:bodyPr/>
        <a:lstStyle/>
        <a:p>
          <a:pPr rtl="1"/>
          <a:endParaRPr lang="fa-IR"/>
        </a:p>
      </dgm:t>
    </dgm:pt>
    <dgm:pt modelId="{882371D8-78F2-4F5B-8514-DDF864842C21}">
      <dgm:prSet custT="1"/>
      <dgm:spPr/>
      <dgm:t>
        <a:bodyPr/>
        <a:lstStyle/>
        <a:p>
          <a:pPr rtl="1"/>
          <a:r>
            <a:rPr lang="fa-IR" sz="2000" b="1" dirty="0" smtClean="0">
              <a:cs typeface="B Lotus" pitchFamily="2" charset="-78"/>
            </a:rPr>
            <a:t>انجام بازنگری در سال های 2000 ، 2007 و 2011</a:t>
          </a:r>
          <a:r>
            <a:rPr lang="fa-IR" sz="2800" b="1" dirty="0" smtClean="0">
              <a:cs typeface="B Davat" pitchFamily="2" charset="-78"/>
            </a:rPr>
            <a:t> </a:t>
          </a:r>
          <a:endParaRPr lang="fa-IR" sz="2800" dirty="0"/>
        </a:p>
      </dgm:t>
    </dgm:pt>
    <dgm:pt modelId="{CA92FA5C-0E35-4E22-AD54-715353F88CF3}" type="parTrans" cxnId="{EB56CBB1-4430-4C87-9574-482C39459C17}">
      <dgm:prSet/>
      <dgm:spPr/>
      <dgm:t>
        <a:bodyPr/>
        <a:lstStyle/>
        <a:p>
          <a:pPr rtl="1"/>
          <a:endParaRPr lang="fa-IR"/>
        </a:p>
      </dgm:t>
    </dgm:pt>
    <dgm:pt modelId="{83FBDACC-F894-4BE7-8763-7B1A967F228D}" type="sibTrans" cxnId="{EB56CBB1-4430-4C87-9574-482C39459C17}">
      <dgm:prSet/>
      <dgm:spPr/>
      <dgm:t>
        <a:bodyPr/>
        <a:lstStyle/>
        <a:p>
          <a:pPr rtl="1"/>
          <a:endParaRPr lang="fa-IR"/>
        </a:p>
      </dgm:t>
    </dgm:pt>
    <dgm:pt modelId="{BFF9EF64-385E-4CE8-8C9C-B007C618CF92}" type="pres">
      <dgm:prSet presAssocID="{2E142941-25ED-418A-B9A6-17A5731067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5645C11-9D75-4501-97A7-124E8C8BCE6D}" type="pres">
      <dgm:prSet presAssocID="{76D047BD-0FBB-4AD4-905E-981327CC7F65}" presName="composite" presStyleCnt="0"/>
      <dgm:spPr/>
    </dgm:pt>
    <dgm:pt modelId="{B32AA188-9EC6-40A7-B73E-602A978B6804}" type="pres">
      <dgm:prSet presAssocID="{76D047BD-0FBB-4AD4-905E-981327CC7F6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1431FEA-152B-48D0-9277-4FB6CBF0D7DD}" type="pres">
      <dgm:prSet presAssocID="{76D047BD-0FBB-4AD4-905E-981327CC7F6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389E62B-F180-4355-9E73-530F23B4DEBF}" type="pres">
      <dgm:prSet presAssocID="{4A3F8D5D-2412-48DF-BAF8-8BB17592960E}" presName="sp" presStyleCnt="0"/>
      <dgm:spPr/>
    </dgm:pt>
    <dgm:pt modelId="{74A3996E-F0E2-422F-BE4B-42B4B63EA16D}" type="pres">
      <dgm:prSet presAssocID="{10125314-CB9F-4623-99BF-6A1A1E2CDA70}" presName="composite" presStyleCnt="0"/>
      <dgm:spPr/>
    </dgm:pt>
    <dgm:pt modelId="{1BE18672-F3B7-4052-B5C0-6BA39A8ECCF6}" type="pres">
      <dgm:prSet presAssocID="{10125314-CB9F-4623-99BF-6A1A1E2CDA7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79ABE67-40F6-4844-8D2F-8F02983B54CB}" type="pres">
      <dgm:prSet presAssocID="{10125314-CB9F-4623-99BF-6A1A1E2CDA7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215F985-3B26-43B3-A70C-F92AB22065C9}" type="pres">
      <dgm:prSet presAssocID="{97CCFDBE-2B28-4D73-9B6A-23A707ACBDB6}" presName="sp" presStyleCnt="0"/>
      <dgm:spPr/>
    </dgm:pt>
    <dgm:pt modelId="{73991D43-55A4-4BE4-A571-2CC902BC0342}" type="pres">
      <dgm:prSet presAssocID="{0F4F44EA-79B8-48F8-ACCD-7FC8F403984A}" presName="composite" presStyleCnt="0"/>
      <dgm:spPr/>
    </dgm:pt>
    <dgm:pt modelId="{2A4A76CE-6E4F-4A06-AC25-E9F6F39C9772}" type="pres">
      <dgm:prSet presAssocID="{0F4F44EA-79B8-48F8-ACCD-7FC8F403984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1B80154-4FC6-4154-8A27-E83FDEC7AEF2}" type="pres">
      <dgm:prSet presAssocID="{0F4F44EA-79B8-48F8-ACCD-7FC8F403984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1E10435-5AEA-4DFC-88BF-60E2DD4589E0}" type="pres">
      <dgm:prSet presAssocID="{B195ABEF-633D-44BB-9CDB-A3B87770292C}" presName="sp" presStyleCnt="0"/>
      <dgm:spPr/>
    </dgm:pt>
    <dgm:pt modelId="{217B5A73-CFBC-4A12-96A9-ABD345F3DA74}" type="pres">
      <dgm:prSet presAssocID="{E2915D2C-1B4E-499F-B3E8-646B38AEE583}" presName="composite" presStyleCnt="0"/>
      <dgm:spPr/>
    </dgm:pt>
    <dgm:pt modelId="{B6D1AA58-48E2-4208-94C0-19AF0CCB39FE}" type="pres">
      <dgm:prSet presAssocID="{E2915D2C-1B4E-499F-B3E8-646B38AEE58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562A147-4B0A-447B-9B39-CF52FA7013AC}" type="pres">
      <dgm:prSet presAssocID="{E2915D2C-1B4E-499F-B3E8-646B38AEE58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1B651DD-0F84-47C9-9179-5DCB3CABA35F}" srcId="{76D047BD-0FBB-4AD4-905E-981327CC7F65}" destId="{22DE3535-1907-4533-8792-6E23BCE17B74}" srcOrd="0" destOrd="0" parTransId="{9B3F73EA-DDB4-4C86-A01B-F527B9567268}" sibTransId="{4BA1A7C9-780E-4A0C-AF2C-BCAB4EABDAF4}"/>
    <dgm:cxn modelId="{EFA57713-DB12-4F3D-A3DE-4CD3EA916285}" type="presOf" srcId="{0F4F44EA-79B8-48F8-ACCD-7FC8F403984A}" destId="{2A4A76CE-6E4F-4A06-AC25-E9F6F39C9772}" srcOrd="0" destOrd="0" presId="urn:microsoft.com/office/officeart/2005/8/layout/chevron2"/>
    <dgm:cxn modelId="{92E38061-CD36-4C13-9CD9-1999203D7355}" srcId="{0F4F44EA-79B8-48F8-ACCD-7FC8F403984A}" destId="{35D185AB-5E5D-49FB-A4EB-83E3B804AB4E}" srcOrd="0" destOrd="0" parTransId="{82F02D2C-5610-4745-A6FE-5A2730EFF7EB}" sibTransId="{9CE66ABE-2045-4A99-91BB-DD9A3B93D044}"/>
    <dgm:cxn modelId="{23A324FF-7C96-481D-868B-E031F5BCFE84}" srcId="{2E142941-25ED-418A-B9A6-17A573106798}" destId="{0F4F44EA-79B8-48F8-ACCD-7FC8F403984A}" srcOrd="2" destOrd="0" parTransId="{240D39EE-89BC-4D67-9151-8FD55733FE0A}" sibTransId="{B195ABEF-633D-44BB-9CDB-A3B87770292C}"/>
    <dgm:cxn modelId="{738BA623-82A2-41EA-99BE-E51DFC348358}" type="presOf" srcId="{10125314-CB9F-4623-99BF-6A1A1E2CDA70}" destId="{1BE18672-F3B7-4052-B5C0-6BA39A8ECCF6}" srcOrd="0" destOrd="0" presId="urn:microsoft.com/office/officeart/2005/8/layout/chevron2"/>
    <dgm:cxn modelId="{EB56CBB1-4430-4C87-9574-482C39459C17}" srcId="{E2915D2C-1B4E-499F-B3E8-646B38AEE583}" destId="{882371D8-78F2-4F5B-8514-DDF864842C21}" srcOrd="0" destOrd="0" parTransId="{CA92FA5C-0E35-4E22-AD54-715353F88CF3}" sibTransId="{83FBDACC-F894-4BE7-8763-7B1A967F228D}"/>
    <dgm:cxn modelId="{26DD49C0-087A-44D0-AE62-636532AF2D93}" srcId="{2E142941-25ED-418A-B9A6-17A573106798}" destId="{E2915D2C-1B4E-499F-B3E8-646B38AEE583}" srcOrd="3" destOrd="0" parTransId="{7FA0928C-814F-40DF-859A-C527DC206707}" sibTransId="{CF9FCDBB-929A-43D8-8E64-8CAA204ED531}"/>
    <dgm:cxn modelId="{DC05E2AC-1B67-4ABE-B1B2-66F846E5E21D}" type="presOf" srcId="{22DE3535-1907-4533-8792-6E23BCE17B74}" destId="{51431FEA-152B-48D0-9277-4FB6CBF0D7DD}" srcOrd="0" destOrd="0" presId="urn:microsoft.com/office/officeart/2005/8/layout/chevron2"/>
    <dgm:cxn modelId="{B2694C38-85B5-4B2E-A632-C630BE938B0D}" type="presOf" srcId="{882371D8-78F2-4F5B-8514-DDF864842C21}" destId="{9562A147-4B0A-447B-9B39-CF52FA7013AC}" srcOrd="0" destOrd="0" presId="urn:microsoft.com/office/officeart/2005/8/layout/chevron2"/>
    <dgm:cxn modelId="{2292073A-B676-4897-A21E-5D532E2826F5}" type="presOf" srcId="{48987428-6B6D-43CD-943D-FF96C94EF582}" destId="{E79ABE67-40F6-4844-8D2F-8F02983B54CB}" srcOrd="0" destOrd="0" presId="urn:microsoft.com/office/officeart/2005/8/layout/chevron2"/>
    <dgm:cxn modelId="{5564C9B8-1704-4F36-8B12-1BA2EAF8882E}" type="presOf" srcId="{76D047BD-0FBB-4AD4-905E-981327CC7F65}" destId="{B32AA188-9EC6-40A7-B73E-602A978B6804}" srcOrd="0" destOrd="0" presId="urn:microsoft.com/office/officeart/2005/8/layout/chevron2"/>
    <dgm:cxn modelId="{73C3C7C0-2640-4FB0-8B1D-6EFD17092BC7}" type="presOf" srcId="{2E142941-25ED-418A-B9A6-17A573106798}" destId="{BFF9EF64-385E-4CE8-8C9C-B007C618CF92}" srcOrd="0" destOrd="0" presId="urn:microsoft.com/office/officeart/2005/8/layout/chevron2"/>
    <dgm:cxn modelId="{80D98DD3-6C47-4E42-A094-C5627DBF67C6}" srcId="{10125314-CB9F-4623-99BF-6A1A1E2CDA70}" destId="{48987428-6B6D-43CD-943D-FF96C94EF582}" srcOrd="0" destOrd="0" parTransId="{C0E1E50B-47BB-427B-B29D-4368CDE7EC31}" sibTransId="{17B23ADF-49D3-49B8-B757-CC34C77DA49F}"/>
    <dgm:cxn modelId="{5994CD7F-A5F6-441F-B203-E8E356A1E3F3}" type="presOf" srcId="{E2915D2C-1B4E-499F-B3E8-646B38AEE583}" destId="{B6D1AA58-48E2-4208-94C0-19AF0CCB39FE}" srcOrd="0" destOrd="0" presId="urn:microsoft.com/office/officeart/2005/8/layout/chevron2"/>
    <dgm:cxn modelId="{CB8FB0F2-ED46-4C84-A1E1-3371C9016FB7}" srcId="{2E142941-25ED-418A-B9A6-17A573106798}" destId="{10125314-CB9F-4623-99BF-6A1A1E2CDA70}" srcOrd="1" destOrd="0" parTransId="{A50D57F3-1ED7-4BF3-8883-D8E4EC93509A}" sibTransId="{97CCFDBE-2B28-4D73-9B6A-23A707ACBDB6}"/>
    <dgm:cxn modelId="{BC9DBF7A-D5FB-4F0C-AF07-6076C145F78A}" srcId="{2E142941-25ED-418A-B9A6-17A573106798}" destId="{76D047BD-0FBB-4AD4-905E-981327CC7F65}" srcOrd="0" destOrd="0" parTransId="{B16991E7-6344-4BC2-ACCC-826008ABEECA}" sibTransId="{4A3F8D5D-2412-48DF-BAF8-8BB17592960E}"/>
    <dgm:cxn modelId="{15FA944F-443B-4CE9-A589-275742BFFB9C}" type="presOf" srcId="{35D185AB-5E5D-49FB-A4EB-83E3B804AB4E}" destId="{A1B80154-4FC6-4154-8A27-E83FDEC7AEF2}" srcOrd="0" destOrd="0" presId="urn:microsoft.com/office/officeart/2005/8/layout/chevron2"/>
    <dgm:cxn modelId="{886D261A-395F-4234-8703-EA5874846043}" type="presParOf" srcId="{BFF9EF64-385E-4CE8-8C9C-B007C618CF92}" destId="{25645C11-9D75-4501-97A7-124E8C8BCE6D}" srcOrd="0" destOrd="0" presId="urn:microsoft.com/office/officeart/2005/8/layout/chevron2"/>
    <dgm:cxn modelId="{236B2732-46AD-4604-9AC9-48061DE01ED3}" type="presParOf" srcId="{25645C11-9D75-4501-97A7-124E8C8BCE6D}" destId="{B32AA188-9EC6-40A7-B73E-602A978B6804}" srcOrd="0" destOrd="0" presId="urn:microsoft.com/office/officeart/2005/8/layout/chevron2"/>
    <dgm:cxn modelId="{DC78CC6B-6EE6-43B7-80E5-9242D9CBC892}" type="presParOf" srcId="{25645C11-9D75-4501-97A7-124E8C8BCE6D}" destId="{51431FEA-152B-48D0-9277-4FB6CBF0D7DD}" srcOrd="1" destOrd="0" presId="urn:microsoft.com/office/officeart/2005/8/layout/chevron2"/>
    <dgm:cxn modelId="{AA8C4D76-DB98-45ED-BE82-17B9D4FA2DA5}" type="presParOf" srcId="{BFF9EF64-385E-4CE8-8C9C-B007C618CF92}" destId="{D389E62B-F180-4355-9E73-530F23B4DEBF}" srcOrd="1" destOrd="0" presId="urn:microsoft.com/office/officeart/2005/8/layout/chevron2"/>
    <dgm:cxn modelId="{677C3DE7-80AD-40A6-84BC-91E3D754F8EF}" type="presParOf" srcId="{BFF9EF64-385E-4CE8-8C9C-B007C618CF92}" destId="{74A3996E-F0E2-422F-BE4B-42B4B63EA16D}" srcOrd="2" destOrd="0" presId="urn:microsoft.com/office/officeart/2005/8/layout/chevron2"/>
    <dgm:cxn modelId="{C3F55228-6C7E-4622-B6E0-8CD0F63DBC7D}" type="presParOf" srcId="{74A3996E-F0E2-422F-BE4B-42B4B63EA16D}" destId="{1BE18672-F3B7-4052-B5C0-6BA39A8ECCF6}" srcOrd="0" destOrd="0" presId="urn:microsoft.com/office/officeart/2005/8/layout/chevron2"/>
    <dgm:cxn modelId="{2FE13AC0-DABF-4EAE-967A-17BECD21C0BA}" type="presParOf" srcId="{74A3996E-F0E2-422F-BE4B-42B4B63EA16D}" destId="{E79ABE67-40F6-4844-8D2F-8F02983B54CB}" srcOrd="1" destOrd="0" presId="urn:microsoft.com/office/officeart/2005/8/layout/chevron2"/>
    <dgm:cxn modelId="{5F14C1BE-3606-48DC-B818-76075F400600}" type="presParOf" srcId="{BFF9EF64-385E-4CE8-8C9C-B007C618CF92}" destId="{B215F985-3B26-43B3-A70C-F92AB22065C9}" srcOrd="3" destOrd="0" presId="urn:microsoft.com/office/officeart/2005/8/layout/chevron2"/>
    <dgm:cxn modelId="{AF25543A-D953-47E8-BD94-2FFF60359640}" type="presParOf" srcId="{BFF9EF64-385E-4CE8-8C9C-B007C618CF92}" destId="{73991D43-55A4-4BE4-A571-2CC902BC0342}" srcOrd="4" destOrd="0" presId="urn:microsoft.com/office/officeart/2005/8/layout/chevron2"/>
    <dgm:cxn modelId="{56739C36-2F6B-4CC5-A0BF-1C955F1426C7}" type="presParOf" srcId="{73991D43-55A4-4BE4-A571-2CC902BC0342}" destId="{2A4A76CE-6E4F-4A06-AC25-E9F6F39C9772}" srcOrd="0" destOrd="0" presId="urn:microsoft.com/office/officeart/2005/8/layout/chevron2"/>
    <dgm:cxn modelId="{01D59BE0-F4BC-4533-968A-7CFA238CDDA2}" type="presParOf" srcId="{73991D43-55A4-4BE4-A571-2CC902BC0342}" destId="{A1B80154-4FC6-4154-8A27-E83FDEC7AEF2}" srcOrd="1" destOrd="0" presId="urn:microsoft.com/office/officeart/2005/8/layout/chevron2"/>
    <dgm:cxn modelId="{DE1A13C9-6BAC-4D37-85F3-D862167FDDCD}" type="presParOf" srcId="{BFF9EF64-385E-4CE8-8C9C-B007C618CF92}" destId="{11E10435-5AEA-4DFC-88BF-60E2DD4589E0}" srcOrd="5" destOrd="0" presId="urn:microsoft.com/office/officeart/2005/8/layout/chevron2"/>
    <dgm:cxn modelId="{DB6938CA-2BDE-4697-B0F3-16DF5D7476C8}" type="presParOf" srcId="{BFF9EF64-385E-4CE8-8C9C-B007C618CF92}" destId="{217B5A73-CFBC-4A12-96A9-ABD345F3DA74}" srcOrd="6" destOrd="0" presId="urn:microsoft.com/office/officeart/2005/8/layout/chevron2"/>
    <dgm:cxn modelId="{F17415C9-2897-4270-8A73-64029CA88289}" type="presParOf" srcId="{217B5A73-CFBC-4A12-96A9-ABD345F3DA74}" destId="{B6D1AA58-48E2-4208-94C0-19AF0CCB39FE}" srcOrd="0" destOrd="0" presId="urn:microsoft.com/office/officeart/2005/8/layout/chevron2"/>
    <dgm:cxn modelId="{41EA6388-2852-4071-A1E9-A12E9C796FE8}" type="presParOf" srcId="{217B5A73-CFBC-4A12-96A9-ABD345F3DA74}" destId="{9562A147-4B0A-447B-9B39-CF52FA7013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1E5E86-4B78-4842-BF18-35C8D1E486F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992119C-0D21-4AA4-9469-FF288FE19E48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2800" dirty="0" smtClean="0">
              <a:cs typeface="B Jadid" pitchFamily="2" charset="-78"/>
            </a:rPr>
            <a:t>شاخصه های </a:t>
          </a:r>
          <a:r>
            <a:rPr lang="en-US" sz="2800" b="1" u="sng" dirty="0" smtClean="0">
              <a:cs typeface="B Jadid" pitchFamily="2" charset="-78"/>
            </a:rPr>
            <a:t>MPO</a:t>
          </a:r>
          <a:endParaRPr lang="fa-IR" sz="2800" b="1" u="sng" dirty="0">
            <a:cs typeface="B Jadid" pitchFamily="2" charset="-78"/>
          </a:endParaRPr>
        </a:p>
      </dgm:t>
    </dgm:pt>
    <dgm:pt modelId="{C0D2311F-EA99-406D-973D-A8A897803EB2}" type="parTrans" cxnId="{62B74E73-1523-4890-B9A3-F091C2418785}">
      <dgm:prSet/>
      <dgm:spPr/>
      <dgm:t>
        <a:bodyPr/>
        <a:lstStyle/>
        <a:p>
          <a:pPr rtl="1"/>
          <a:endParaRPr lang="fa-IR"/>
        </a:p>
      </dgm:t>
    </dgm:pt>
    <dgm:pt modelId="{4EBB8D33-C22F-40A2-A30B-39998B1FC911}" type="sibTrans" cxnId="{62B74E73-1523-4890-B9A3-F091C2418785}">
      <dgm:prSet/>
      <dgm:spPr/>
      <dgm:t>
        <a:bodyPr/>
        <a:lstStyle/>
        <a:p>
          <a:pPr rtl="1"/>
          <a:endParaRPr lang="fa-IR"/>
        </a:p>
      </dgm:t>
    </dgm:pt>
    <dgm:pt modelId="{12005F05-4DD6-4C89-A6F0-8B9DA56B4C7E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400" b="1" dirty="0" smtClean="0">
              <a:cs typeface="B Lotus" pitchFamily="2" charset="-78"/>
            </a:rPr>
            <a:t>1- هدفگذاری با استفاده از همفکری با تمام  </a:t>
          </a:r>
          <a:r>
            <a:rPr lang="en-US" sz="2400" b="1" dirty="0" smtClean="0">
              <a:cs typeface="B Lotus" pitchFamily="2" charset="-78"/>
            </a:rPr>
            <a:t>Stakeholders</a:t>
          </a:r>
          <a:endParaRPr lang="fa-IR" sz="2400" b="1" dirty="0">
            <a:cs typeface="B Lotus" pitchFamily="2" charset="-78"/>
          </a:endParaRPr>
        </a:p>
      </dgm:t>
    </dgm:pt>
    <dgm:pt modelId="{F4E4C841-FA4A-4B35-AFF7-456EDEA01790}" type="parTrans" cxnId="{361F7DCB-FC29-4FAE-997E-DCEC56870A3C}">
      <dgm:prSet/>
      <dgm:spPr/>
      <dgm:t>
        <a:bodyPr/>
        <a:lstStyle/>
        <a:p>
          <a:pPr rtl="1"/>
          <a:endParaRPr lang="fa-IR"/>
        </a:p>
      </dgm:t>
    </dgm:pt>
    <dgm:pt modelId="{1B7C8BFF-925F-41AD-AD02-1335C4CC847A}" type="sibTrans" cxnId="{361F7DCB-FC29-4FAE-997E-DCEC56870A3C}">
      <dgm:prSet/>
      <dgm:spPr/>
      <dgm:t>
        <a:bodyPr/>
        <a:lstStyle/>
        <a:p>
          <a:pPr rtl="1"/>
          <a:endParaRPr lang="fa-IR"/>
        </a:p>
      </dgm:t>
    </dgm:pt>
    <dgm:pt modelId="{5B27F680-8A6A-453D-96A9-7BCD09200FEC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fa-IR" sz="2400" b="1" dirty="0" smtClean="0">
              <a:cs typeface="B Lotus" pitchFamily="2" charset="-78"/>
            </a:rPr>
            <a:t>2- قابلیت سنجش پذیری هدف و عدم انتزاعی بودن آن</a:t>
          </a:r>
        </a:p>
      </dgm:t>
    </dgm:pt>
    <dgm:pt modelId="{6A71A356-8AD1-48BD-92AD-BB6B72AFCCC7}" type="parTrans" cxnId="{8C00469D-13C9-4A8F-9D4D-887841F6E0D6}">
      <dgm:prSet/>
      <dgm:spPr/>
      <dgm:t>
        <a:bodyPr/>
        <a:lstStyle/>
        <a:p>
          <a:pPr rtl="1"/>
          <a:endParaRPr lang="fa-IR"/>
        </a:p>
      </dgm:t>
    </dgm:pt>
    <dgm:pt modelId="{9D18B96D-27BB-4905-B811-BF8026A31BDB}" type="sibTrans" cxnId="{8C00469D-13C9-4A8F-9D4D-887841F6E0D6}">
      <dgm:prSet/>
      <dgm:spPr/>
      <dgm:t>
        <a:bodyPr/>
        <a:lstStyle/>
        <a:p>
          <a:pPr rtl="1"/>
          <a:endParaRPr lang="fa-IR"/>
        </a:p>
      </dgm:t>
    </dgm:pt>
    <dgm:pt modelId="{63FE8B9B-EDDF-4328-A4D3-ADE3473D900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3</a:t>
          </a:r>
          <a:r>
            <a:rPr lang="fa-IR" sz="2400" b="1" dirty="0" smtClean="0">
              <a:cs typeface="B Lotus" pitchFamily="2" charset="-78"/>
            </a:rPr>
            <a:t>- ارائه فیدبک خوب یا پایش و ارزیابی </a:t>
          </a:r>
          <a:r>
            <a:rPr lang="fa-IR" sz="1600" dirty="0" smtClean="0">
              <a:cs typeface="+mn-cs"/>
            </a:rPr>
            <a:t>((</a:t>
          </a:r>
          <a:r>
            <a:rPr lang="en-US" sz="2800" dirty="0" smtClean="0"/>
            <a:t>Monitoring Evaluation</a:t>
          </a:r>
          <a:r>
            <a:rPr lang="fa-IR" sz="1600" dirty="0" smtClean="0">
              <a:cs typeface="+mn-cs"/>
            </a:rPr>
            <a:t>))</a:t>
          </a:r>
          <a:r>
            <a:rPr lang="fa-IR" sz="3600" dirty="0" smtClean="0"/>
            <a:t> </a:t>
          </a:r>
          <a:endParaRPr lang="fa-IR" sz="3600" dirty="0"/>
        </a:p>
      </dgm:t>
    </dgm:pt>
    <dgm:pt modelId="{6DEBCE57-069E-4B73-8BE2-BD036BEFB95F}" type="parTrans" cxnId="{B717C764-C05F-42A7-ABA8-9B9B28969746}">
      <dgm:prSet/>
      <dgm:spPr/>
      <dgm:t>
        <a:bodyPr/>
        <a:lstStyle/>
        <a:p>
          <a:pPr rtl="1"/>
          <a:endParaRPr lang="fa-IR"/>
        </a:p>
      </dgm:t>
    </dgm:pt>
    <dgm:pt modelId="{6240FDAF-3639-49CE-9375-0988FB5B404F}" type="sibTrans" cxnId="{B717C764-C05F-42A7-ABA8-9B9B28969746}">
      <dgm:prSet/>
      <dgm:spPr/>
      <dgm:t>
        <a:bodyPr/>
        <a:lstStyle/>
        <a:p>
          <a:pPr rtl="1"/>
          <a:endParaRPr lang="fa-IR"/>
        </a:p>
      </dgm:t>
    </dgm:pt>
    <dgm:pt modelId="{DF49F7E7-B4F4-4C2E-AB3D-8BE2FE17CFAA}" type="pres">
      <dgm:prSet presAssocID="{CB1E5E86-4B78-4842-BF18-35C8D1E486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4F725BF-9895-42DE-A695-71809C8094EC}" type="pres">
      <dgm:prSet presAssocID="{9992119C-0D21-4AA4-9469-FF288FE19E48}" presName="root1" presStyleCnt="0"/>
      <dgm:spPr/>
    </dgm:pt>
    <dgm:pt modelId="{B895A0A0-3CE6-44C9-AED7-0AD5902D8F3A}" type="pres">
      <dgm:prSet presAssocID="{9992119C-0D21-4AA4-9469-FF288FE19E48}" presName="LevelOneTextNode" presStyleLbl="node0" presStyleIdx="0" presStyleCnt="1" custLinFactNeighborX="-131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58B346-4655-4F7D-86BC-CC575DBA5BC5}" type="pres">
      <dgm:prSet presAssocID="{9992119C-0D21-4AA4-9469-FF288FE19E48}" presName="level2hierChild" presStyleCnt="0"/>
      <dgm:spPr/>
    </dgm:pt>
    <dgm:pt modelId="{349F3772-E719-464A-B852-02B8E70F9921}" type="pres">
      <dgm:prSet presAssocID="{F4E4C841-FA4A-4B35-AFF7-456EDEA01790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ABCD23F-49B7-43FA-902E-E67AC17E6395}" type="pres">
      <dgm:prSet presAssocID="{F4E4C841-FA4A-4B35-AFF7-456EDEA01790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3262175-6A78-4AC3-A6FF-81090F596E20}" type="pres">
      <dgm:prSet presAssocID="{12005F05-4DD6-4C89-A6F0-8B9DA56B4C7E}" presName="root2" presStyleCnt="0"/>
      <dgm:spPr/>
    </dgm:pt>
    <dgm:pt modelId="{05CB9CD2-5189-4B88-B868-9F09DDA21195}" type="pres">
      <dgm:prSet presAssocID="{12005F05-4DD6-4C89-A6F0-8B9DA56B4C7E}" presName="LevelTwoTextNode" presStyleLbl="node2" presStyleIdx="0" presStyleCnt="3" custScaleX="171819" custLinFactNeighborX="-111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9ED6EB-1E76-414B-8813-2ED389C25930}" type="pres">
      <dgm:prSet presAssocID="{12005F05-4DD6-4C89-A6F0-8B9DA56B4C7E}" presName="level3hierChild" presStyleCnt="0"/>
      <dgm:spPr/>
    </dgm:pt>
    <dgm:pt modelId="{841F5311-C5B4-4ACD-B0CB-9C45EBCFE65A}" type="pres">
      <dgm:prSet presAssocID="{6A71A356-8AD1-48BD-92AD-BB6B72AFCCC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DF0D1C69-89B6-4521-B73B-84807D97F099}" type="pres">
      <dgm:prSet presAssocID="{6A71A356-8AD1-48BD-92AD-BB6B72AFCCC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623ADB8-6F53-47FC-B47C-EB43C6938F8B}" type="pres">
      <dgm:prSet presAssocID="{5B27F680-8A6A-453D-96A9-7BCD09200FEC}" presName="root2" presStyleCnt="0"/>
      <dgm:spPr/>
    </dgm:pt>
    <dgm:pt modelId="{356452F1-2533-487B-9A84-762028524313}" type="pres">
      <dgm:prSet presAssocID="{5B27F680-8A6A-453D-96A9-7BCD09200FEC}" presName="LevelTwoTextNode" presStyleLbl="node2" presStyleIdx="1" presStyleCnt="3" custScaleX="169086" custLinFactNeighborX="-111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B20B4A-91DC-40EA-9206-447969A8C4A4}" type="pres">
      <dgm:prSet presAssocID="{5B27F680-8A6A-453D-96A9-7BCD09200FEC}" presName="level3hierChild" presStyleCnt="0"/>
      <dgm:spPr/>
    </dgm:pt>
    <dgm:pt modelId="{EC89D735-8978-4BCB-B149-63EAF4287222}" type="pres">
      <dgm:prSet presAssocID="{6DEBCE57-069E-4B73-8BE2-BD036BEFB95F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755512D-3F58-4331-91B0-703AA450FD25}" type="pres">
      <dgm:prSet presAssocID="{6DEBCE57-069E-4B73-8BE2-BD036BEFB95F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B72407E0-F688-4830-87C8-565C59CE5ED2}" type="pres">
      <dgm:prSet presAssocID="{63FE8B9B-EDDF-4328-A4D3-ADE3473D9005}" presName="root2" presStyleCnt="0"/>
      <dgm:spPr/>
    </dgm:pt>
    <dgm:pt modelId="{8EB098C4-D77D-4D77-89C6-335BE68E3651}" type="pres">
      <dgm:prSet presAssocID="{63FE8B9B-EDDF-4328-A4D3-ADE3473D9005}" presName="LevelTwoTextNode" presStyleLbl="node2" presStyleIdx="2" presStyleCnt="3" custScaleX="174782" custLinFactNeighborX="-9155" custLinFactNeighborY="-20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FED2EF-E438-45AB-B627-BB1A808E8B19}" type="pres">
      <dgm:prSet presAssocID="{63FE8B9B-EDDF-4328-A4D3-ADE3473D9005}" presName="level3hierChild" presStyleCnt="0"/>
      <dgm:spPr/>
    </dgm:pt>
  </dgm:ptLst>
  <dgm:cxnLst>
    <dgm:cxn modelId="{5B9DAF25-86E5-4519-B14A-26DC65BDE04C}" type="presOf" srcId="{63FE8B9B-EDDF-4328-A4D3-ADE3473D9005}" destId="{8EB098C4-D77D-4D77-89C6-335BE68E3651}" srcOrd="0" destOrd="0" presId="urn:microsoft.com/office/officeart/2005/8/layout/hierarchy2"/>
    <dgm:cxn modelId="{1DA62F64-72F3-4A1F-AB52-EF9A12B865EF}" type="presOf" srcId="{F4E4C841-FA4A-4B35-AFF7-456EDEA01790}" destId="{5ABCD23F-49B7-43FA-902E-E67AC17E6395}" srcOrd="1" destOrd="0" presId="urn:microsoft.com/office/officeart/2005/8/layout/hierarchy2"/>
    <dgm:cxn modelId="{361F7DCB-FC29-4FAE-997E-DCEC56870A3C}" srcId="{9992119C-0D21-4AA4-9469-FF288FE19E48}" destId="{12005F05-4DD6-4C89-A6F0-8B9DA56B4C7E}" srcOrd="0" destOrd="0" parTransId="{F4E4C841-FA4A-4B35-AFF7-456EDEA01790}" sibTransId="{1B7C8BFF-925F-41AD-AD02-1335C4CC847A}"/>
    <dgm:cxn modelId="{3A0EEF7E-082F-4299-8752-FC1795331B19}" type="presOf" srcId="{9992119C-0D21-4AA4-9469-FF288FE19E48}" destId="{B895A0A0-3CE6-44C9-AED7-0AD5902D8F3A}" srcOrd="0" destOrd="0" presId="urn:microsoft.com/office/officeart/2005/8/layout/hierarchy2"/>
    <dgm:cxn modelId="{E5DB7623-AC4C-4883-8C97-AB85461A0FA9}" type="presOf" srcId="{6A71A356-8AD1-48BD-92AD-BB6B72AFCCC7}" destId="{DF0D1C69-89B6-4521-B73B-84807D97F099}" srcOrd="1" destOrd="0" presId="urn:microsoft.com/office/officeart/2005/8/layout/hierarchy2"/>
    <dgm:cxn modelId="{E9CE39F4-2868-45A7-9698-D0CDAEFDE59F}" type="presOf" srcId="{CB1E5E86-4B78-4842-BF18-35C8D1E486FA}" destId="{DF49F7E7-B4F4-4C2E-AB3D-8BE2FE17CFAA}" srcOrd="0" destOrd="0" presId="urn:microsoft.com/office/officeart/2005/8/layout/hierarchy2"/>
    <dgm:cxn modelId="{E24D39B6-F17E-44BD-AC07-D4F15F6FC7C9}" type="presOf" srcId="{12005F05-4DD6-4C89-A6F0-8B9DA56B4C7E}" destId="{05CB9CD2-5189-4B88-B868-9F09DDA21195}" srcOrd="0" destOrd="0" presId="urn:microsoft.com/office/officeart/2005/8/layout/hierarchy2"/>
    <dgm:cxn modelId="{3807A627-316F-4428-9C71-8D38C03715BA}" type="presOf" srcId="{6DEBCE57-069E-4B73-8BE2-BD036BEFB95F}" destId="{E755512D-3F58-4331-91B0-703AA450FD25}" srcOrd="1" destOrd="0" presId="urn:microsoft.com/office/officeart/2005/8/layout/hierarchy2"/>
    <dgm:cxn modelId="{62B74E73-1523-4890-B9A3-F091C2418785}" srcId="{CB1E5E86-4B78-4842-BF18-35C8D1E486FA}" destId="{9992119C-0D21-4AA4-9469-FF288FE19E48}" srcOrd="0" destOrd="0" parTransId="{C0D2311F-EA99-406D-973D-A8A897803EB2}" sibTransId="{4EBB8D33-C22F-40A2-A30B-39998B1FC911}"/>
    <dgm:cxn modelId="{2A248BDB-1E25-4990-81C6-B3F9C9D4E3FF}" type="presOf" srcId="{F4E4C841-FA4A-4B35-AFF7-456EDEA01790}" destId="{349F3772-E719-464A-B852-02B8E70F9921}" srcOrd="0" destOrd="0" presId="urn:microsoft.com/office/officeart/2005/8/layout/hierarchy2"/>
    <dgm:cxn modelId="{B717C764-C05F-42A7-ABA8-9B9B28969746}" srcId="{9992119C-0D21-4AA4-9469-FF288FE19E48}" destId="{63FE8B9B-EDDF-4328-A4D3-ADE3473D9005}" srcOrd="2" destOrd="0" parTransId="{6DEBCE57-069E-4B73-8BE2-BD036BEFB95F}" sibTransId="{6240FDAF-3639-49CE-9375-0988FB5B404F}"/>
    <dgm:cxn modelId="{8C00469D-13C9-4A8F-9D4D-887841F6E0D6}" srcId="{9992119C-0D21-4AA4-9469-FF288FE19E48}" destId="{5B27F680-8A6A-453D-96A9-7BCD09200FEC}" srcOrd="1" destOrd="0" parTransId="{6A71A356-8AD1-48BD-92AD-BB6B72AFCCC7}" sibTransId="{9D18B96D-27BB-4905-B811-BF8026A31BDB}"/>
    <dgm:cxn modelId="{C179133F-4B98-4C47-A89E-BCF3CE388AB7}" type="presOf" srcId="{6A71A356-8AD1-48BD-92AD-BB6B72AFCCC7}" destId="{841F5311-C5B4-4ACD-B0CB-9C45EBCFE65A}" srcOrd="0" destOrd="0" presId="urn:microsoft.com/office/officeart/2005/8/layout/hierarchy2"/>
    <dgm:cxn modelId="{DD79DFFA-E176-401E-A67F-948CF68A2AC8}" type="presOf" srcId="{6DEBCE57-069E-4B73-8BE2-BD036BEFB95F}" destId="{EC89D735-8978-4BCB-B149-63EAF4287222}" srcOrd="0" destOrd="0" presId="urn:microsoft.com/office/officeart/2005/8/layout/hierarchy2"/>
    <dgm:cxn modelId="{823FF975-F52E-4A52-B724-F1DC7869DCA5}" type="presOf" srcId="{5B27F680-8A6A-453D-96A9-7BCD09200FEC}" destId="{356452F1-2533-487B-9A84-762028524313}" srcOrd="0" destOrd="0" presId="urn:microsoft.com/office/officeart/2005/8/layout/hierarchy2"/>
    <dgm:cxn modelId="{1147E2E9-A548-4DD6-AC1B-5AA037FE2013}" type="presParOf" srcId="{DF49F7E7-B4F4-4C2E-AB3D-8BE2FE17CFAA}" destId="{34F725BF-9895-42DE-A695-71809C8094EC}" srcOrd="0" destOrd="0" presId="urn:microsoft.com/office/officeart/2005/8/layout/hierarchy2"/>
    <dgm:cxn modelId="{AF99EBF1-E07C-441C-93DF-D288CDA0A643}" type="presParOf" srcId="{34F725BF-9895-42DE-A695-71809C8094EC}" destId="{B895A0A0-3CE6-44C9-AED7-0AD5902D8F3A}" srcOrd="0" destOrd="0" presId="urn:microsoft.com/office/officeart/2005/8/layout/hierarchy2"/>
    <dgm:cxn modelId="{9BA8BE8A-8A24-4563-BEDB-F023A946C957}" type="presParOf" srcId="{34F725BF-9895-42DE-A695-71809C8094EC}" destId="{4658B346-4655-4F7D-86BC-CC575DBA5BC5}" srcOrd="1" destOrd="0" presId="urn:microsoft.com/office/officeart/2005/8/layout/hierarchy2"/>
    <dgm:cxn modelId="{5D86BA78-1232-41A8-9E09-D26B01D4F11E}" type="presParOf" srcId="{4658B346-4655-4F7D-86BC-CC575DBA5BC5}" destId="{349F3772-E719-464A-B852-02B8E70F9921}" srcOrd="0" destOrd="0" presId="urn:microsoft.com/office/officeart/2005/8/layout/hierarchy2"/>
    <dgm:cxn modelId="{4AED0D4A-EF80-46CE-8E8C-5CD7BEC30722}" type="presParOf" srcId="{349F3772-E719-464A-B852-02B8E70F9921}" destId="{5ABCD23F-49B7-43FA-902E-E67AC17E6395}" srcOrd="0" destOrd="0" presId="urn:microsoft.com/office/officeart/2005/8/layout/hierarchy2"/>
    <dgm:cxn modelId="{419192F6-D254-4765-B2B9-7F902A7FB005}" type="presParOf" srcId="{4658B346-4655-4F7D-86BC-CC575DBA5BC5}" destId="{A3262175-6A78-4AC3-A6FF-81090F596E20}" srcOrd="1" destOrd="0" presId="urn:microsoft.com/office/officeart/2005/8/layout/hierarchy2"/>
    <dgm:cxn modelId="{26A084EE-6645-4BBB-8244-66A1A7866A22}" type="presParOf" srcId="{A3262175-6A78-4AC3-A6FF-81090F596E20}" destId="{05CB9CD2-5189-4B88-B868-9F09DDA21195}" srcOrd="0" destOrd="0" presId="urn:microsoft.com/office/officeart/2005/8/layout/hierarchy2"/>
    <dgm:cxn modelId="{41106B7F-3A3B-433A-8831-7889977E2B46}" type="presParOf" srcId="{A3262175-6A78-4AC3-A6FF-81090F596E20}" destId="{EA9ED6EB-1E76-414B-8813-2ED389C25930}" srcOrd="1" destOrd="0" presId="urn:microsoft.com/office/officeart/2005/8/layout/hierarchy2"/>
    <dgm:cxn modelId="{2D20A1D1-E6A5-46BC-9F0F-AFDEA67BE1D6}" type="presParOf" srcId="{4658B346-4655-4F7D-86BC-CC575DBA5BC5}" destId="{841F5311-C5B4-4ACD-B0CB-9C45EBCFE65A}" srcOrd="2" destOrd="0" presId="urn:microsoft.com/office/officeart/2005/8/layout/hierarchy2"/>
    <dgm:cxn modelId="{AB7640C6-93B7-43F8-9330-FD46A182432D}" type="presParOf" srcId="{841F5311-C5B4-4ACD-B0CB-9C45EBCFE65A}" destId="{DF0D1C69-89B6-4521-B73B-84807D97F099}" srcOrd="0" destOrd="0" presId="urn:microsoft.com/office/officeart/2005/8/layout/hierarchy2"/>
    <dgm:cxn modelId="{C0F92430-FC96-4DC9-91CC-940BE150A7BE}" type="presParOf" srcId="{4658B346-4655-4F7D-86BC-CC575DBA5BC5}" destId="{E623ADB8-6F53-47FC-B47C-EB43C6938F8B}" srcOrd="3" destOrd="0" presId="urn:microsoft.com/office/officeart/2005/8/layout/hierarchy2"/>
    <dgm:cxn modelId="{F149C722-AD6C-4D1C-8EE8-F68638615E82}" type="presParOf" srcId="{E623ADB8-6F53-47FC-B47C-EB43C6938F8B}" destId="{356452F1-2533-487B-9A84-762028524313}" srcOrd="0" destOrd="0" presId="urn:microsoft.com/office/officeart/2005/8/layout/hierarchy2"/>
    <dgm:cxn modelId="{C947ED2E-E6E2-4266-81BA-647DBBB8CBAD}" type="presParOf" srcId="{E623ADB8-6F53-47FC-B47C-EB43C6938F8B}" destId="{34B20B4A-91DC-40EA-9206-447969A8C4A4}" srcOrd="1" destOrd="0" presId="urn:microsoft.com/office/officeart/2005/8/layout/hierarchy2"/>
    <dgm:cxn modelId="{A42C2F35-3431-42FB-8AE8-46ABE8EF1393}" type="presParOf" srcId="{4658B346-4655-4F7D-86BC-CC575DBA5BC5}" destId="{EC89D735-8978-4BCB-B149-63EAF4287222}" srcOrd="4" destOrd="0" presId="urn:microsoft.com/office/officeart/2005/8/layout/hierarchy2"/>
    <dgm:cxn modelId="{66796B09-00C0-461D-B78F-A7EAF793A099}" type="presParOf" srcId="{EC89D735-8978-4BCB-B149-63EAF4287222}" destId="{E755512D-3F58-4331-91B0-703AA450FD25}" srcOrd="0" destOrd="0" presId="urn:microsoft.com/office/officeart/2005/8/layout/hierarchy2"/>
    <dgm:cxn modelId="{47EB3FC9-34B8-4048-AD09-AC0C6E0B63FE}" type="presParOf" srcId="{4658B346-4655-4F7D-86BC-CC575DBA5BC5}" destId="{B72407E0-F688-4830-87C8-565C59CE5ED2}" srcOrd="5" destOrd="0" presId="urn:microsoft.com/office/officeart/2005/8/layout/hierarchy2"/>
    <dgm:cxn modelId="{CA497444-912C-4DE7-AE98-3813D64F0891}" type="presParOf" srcId="{B72407E0-F688-4830-87C8-565C59CE5ED2}" destId="{8EB098C4-D77D-4D77-89C6-335BE68E3651}" srcOrd="0" destOrd="0" presId="urn:microsoft.com/office/officeart/2005/8/layout/hierarchy2"/>
    <dgm:cxn modelId="{20929EF7-C047-4682-B0F7-578477897D2D}" type="presParOf" srcId="{B72407E0-F688-4830-87C8-565C59CE5ED2}" destId="{13FED2EF-E438-45AB-B627-BB1A808E8B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27E5B-14C8-4C61-88E3-70B5F2D4123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E491FFE-6883-433D-B162-4A898828332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800" dirty="0" smtClean="0">
              <a:cs typeface="B Jadid" pitchFamily="2" charset="-78"/>
            </a:rPr>
            <a:t>تاکیدات</a:t>
          </a:r>
          <a:r>
            <a:rPr lang="fa-IR" sz="3200" dirty="0" smtClean="0">
              <a:cs typeface="B Jadid" pitchFamily="2" charset="-78"/>
            </a:rPr>
            <a:t> </a:t>
          </a:r>
          <a:r>
            <a:rPr lang="en-US" sz="3200" b="1" dirty="0" smtClean="0">
              <a:cs typeface="B Jadid" pitchFamily="2" charset="-78"/>
            </a:rPr>
            <a:t>RBM</a:t>
          </a:r>
          <a:endParaRPr lang="fa-IR" sz="3200" b="1" dirty="0">
            <a:cs typeface="B Jadid" pitchFamily="2" charset="-78"/>
          </a:endParaRPr>
        </a:p>
      </dgm:t>
    </dgm:pt>
    <dgm:pt modelId="{3F9AF551-7F98-4C8B-8E4D-607BD40E42B0}" type="parTrans" cxnId="{85CBFAA0-75B2-44C4-9E1D-57D5B65FD881}">
      <dgm:prSet/>
      <dgm:spPr/>
      <dgm:t>
        <a:bodyPr/>
        <a:lstStyle/>
        <a:p>
          <a:pPr rtl="1"/>
          <a:endParaRPr lang="fa-IR"/>
        </a:p>
      </dgm:t>
    </dgm:pt>
    <dgm:pt modelId="{7095A275-7DCE-4D8B-95B8-8781A2ACDB64}" type="sibTrans" cxnId="{85CBFAA0-75B2-44C4-9E1D-57D5B65FD881}">
      <dgm:prSet/>
      <dgm:spPr/>
      <dgm:t>
        <a:bodyPr/>
        <a:lstStyle/>
        <a:p>
          <a:pPr rtl="1"/>
          <a:endParaRPr lang="fa-IR"/>
        </a:p>
      </dgm:t>
    </dgm:pt>
    <dgm:pt modelId="{940571A9-AD2C-4DFD-9DB6-7507C512C6FC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pPr algn="r" rtl="1"/>
          <a:r>
            <a:rPr lang="fa-IR" sz="1600" b="1" dirty="0" smtClean="0">
              <a:cs typeface="B Lotus" pitchFamily="2" charset="-78"/>
            </a:rPr>
            <a:t>1- مشارکت تمامی دست اندرکاران در برنامه ریزی جهت دستیابی به بهترین نتایج</a:t>
          </a:r>
          <a:endParaRPr lang="fa-IR" sz="1600" b="1" dirty="0">
            <a:cs typeface="B Lotus" pitchFamily="2" charset="-78"/>
          </a:endParaRPr>
        </a:p>
      </dgm:t>
    </dgm:pt>
    <dgm:pt modelId="{17F5CD69-AC60-4F09-8265-BF5BF55E9221}" type="parTrans" cxnId="{CEFA1B59-ACF1-4B74-B95C-37A3D71B1850}">
      <dgm:prSet/>
      <dgm:spPr/>
      <dgm:t>
        <a:bodyPr/>
        <a:lstStyle/>
        <a:p>
          <a:pPr rtl="1"/>
          <a:endParaRPr lang="fa-IR"/>
        </a:p>
      </dgm:t>
    </dgm:pt>
    <dgm:pt modelId="{B97CB34A-CAD6-4E49-8983-4643C3EC86EF}" type="sibTrans" cxnId="{CEFA1B59-ACF1-4B74-B95C-37A3D71B1850}">
      <dgm:prSet/>
      <dgm:spPr/>
      <dgm:t>
        <a:bodyPr/>
        <a:lstStyle/>
        <a:p>
          <a:pPr rtl="1"/>
          <a:endParaRPr lang="fa-IR"/>
        </a:p>
      </dgm:t>
    </dgm:pt>
    <dgm:pt modelId="{3BD95B5C-13C9-4304-9D17-E0899756DB35}">
      <dgm:prSet phldrT="[Text]" custT="1"/>
      <dgm:spPr/>
      <dgm:t>
        <a:bodyPr/>
        <a:lstStyle/>
        <a:p>
          <a:pPr algn="r" rtl="1"/>
          <a:r>
            <a:rPr lang="fa-IR" sz="1600" b="1" dirty="0" smtClean="0">
              <a:cs typeface="B Lotus" pitchFamily="2" charset="-78"/>
            </a:rPr>
            <a:t>2- واژه های کلیدی: 1- </a:t>
          </a:r>
          <a:r>
            <a:rPr lang="en-US" sz="1600" b="1" dirty="0" smtClean="0">
              <a:cs typeface="B Lotus" pitchFamily="2" charset="-78"/>
            </a:rPr>
            <a:t>INPUT </a:t>
          </a:r>
          <a:r>
            <a:rPr lang="fa-IR" sz="1600" b="1" dirty="0" smtClean="0">
              <a:cs typeface="B Lotus" pitchFamily="2" charset="-78"/>
            </a:rPr>
            <a:t> 2-</a:t>
          </a:r>
          <a:r>
            <a:rPr lang="en-US" sz="1600" b="1" dirty="0" smtClean="0">
              <a:cs typeface="B Lotus" pitchFamily="2" charset="-78"/>
            </a:rPr>
            <a:t>ACTIVITY</a:t>
          </a:r>
          <a:r>
            <a:rPr lang="fa-IR" sz="1600" b="1" dirty="0" smtClean="0">
              <a:cs typeface="B Lotus" pitchFamily="2" charset="-78"/>
            </a:rPr>
            <a:t> 3-</a:t>
          </a:r>
          <a:r>
            <a:rPr lang="en-US" sz="1600" b="1" dirty="0" smtClean="0">
              <a:cs typeface="B Lotus" pitchFamily="2" charset="-78"/>
            </a:rPr>
            <a:t>OUTPUT</a:t>
          </a:r>
          <a:r>
            <a:rPr lang="fa-IR" sz="1600" b="1" dirty="0" smtClean="0">
              <a:cs typeface="B Lotus" pitchFamily="2" charset="-78"/>
            </a:rPr>
            <a:t> 4-</a:t>
          </a:r>
          <a:r>
            <a:rPr lang="en-US" sz="1600" b="1" dirty="0" smtClean="0">
              <a:cs typeface="B Lotus" pitchFamily="2" charset="-78"/>
            </a:rPr>
            <a:t>OUTCOME</a:t>
          </a:r>
          <a:r>
            <a:rPr lang="fa-IR" sz="1600" b="1" dirty="0" smtClean="0">
              <a:cs typeface="B Lotus" pitchFamily="2" charset="-78"/>
            </a:rPr>
            <a:t> 5-</a:t>
          </a:r>
          <a:r>
            <a:rPr lang="en-US" sz="1600" b="1" dirty="0" smtClean="0">
              <a:cs typeface="B Lotus" pitchFamily="2" charset="-78"/>
            </a:rPr>
            <a:t>IMPACT</a:t>
          </a:r>
          <a:r>
            <a:rPr lang="fa-IR" sz="1600" b="1" dirty="0" smtClean="0">
              <a:cs typeface="B Lotus" pitchFamily="2" charset="-78"/>
            </a:rPr>
            <a:t> </a:t>
          </a:r>
        </a:p>
      </dgm:t>
    </dgm:pt>
    <dgm:pt modelId="{88B65D34-91A8-4977-BBAE-6F9EA1F29406}" type="parTrans" cxnId="{B24FA892-CDCA-4915-B2F1-2B93C6829268}">
      <dgm:prSet/>
      <dgm:spPr/>
      <dgm:t>
        <a:bodyPr/>
        <a:lstStyle/>
        <a:p>
          <a:pPr rtl="1"/>
          <a:endParaRPr lang="fa-IR"/>
        </a:p>
      </dgm:t>
    </dgm:pt>
    <dgm:pt modelId="{FADD350C-B48B-46C1-9F43-77AC5EB21B1D}" type="sibTrans" cxnId="{B24FA892-CDCA-4915-B2F1-2B93C6829268}">
      <dgm:prSet/>
      <dgm:spPr/>
      <dgm:t>
        <a:bodyPr/>
        <a:lstStyle/>
        <a:p>
          <a:pPr rtl="1"/>
          <a:endParaRPr lang="fa-IR"/>
        </a:p>
      </dgm:t>
    </dgm:pt>
    <dgm:pt modelId="{E9212042-44CB-4B83-9937-047BCA22B37B}">
      <dgm:prSet phldrT="[Text]" custT="1"/>
      <dgm:spPr/>
      <dgm:t>
        <a:bodyPr/>
        <a:lstStyle/>
        <a:p>
          <a:pPr algn="r" rtl="1"/>
          <a:r>
            <a:rPr lang="fa-IR" sz="1600" b="1" dirty="0" smtClean="0">
              <a:cs typeface="B Lotus" pitchFamily="2" charset="-78"/>
            </a:rPr>
            <a:t>3- برنامه ریزی از آخر به اول ( از </a:t>
          </a:r>
          <a:r>
            <a:rPr lang="en-US" sz="1600" b="1" dirty="0" smtClean="0">
              <a:cs typeface="B Lotus" pitchFamily="2" charset="-78"/>
            </a:rPr>
            <a:t>IMPACT</a:t>
          </a:r>
          <a:r>
            <a:rPr lang="fa-IR" sz="1600" b="1" dirty="0" smtClean="0">
              <a:cs typeface="B Lotus" pitchFamily="2" charset="-78"/>
            </a:rPr>
            <a:t> به سمت </a:t>
          </a:r>
          <a:r>
            <a:rPr lang="en-US" sz="1600" b="1" dirty="0" smtClean="0">
              <a:cs typeface="B Lotus" pitchFamily="2" charset="-78"/>
            </a:rPr>
            <a:t>INPUT </a:t>
          </a:r>
          <a:r>
            <a:rPr lang="fa-IR" sz="1600" b="1" dirty="0" smtClean="0">
              <a:cs typeface="B Lotus" pitchFamily="2" charset="-78"/>
            </a:rPr>
            <a:t> ) </a:t>
          </a:r>
        </a:p>
      </dgm:t>
    </dgm:pt>
    <dgm:pt modelId="{AC73EF88-F81F-4CD7-AF7C-8531D132367C}" type="parTrans" cxnId="{59BBC58D-28C5-4445-87A5-84BB341D0BC3}">
      <dgm:prSet/>
      <dgm:spPr/>
      <dgm:t>
        <a:bodyPr/>
        <a:lstStyle/>
        <a:p>
          <a:pPr rtl="1"/>
          <a:endParaRPr lang="fa-IR"/>
        </a:p>
      </dgm:t>
    </dgm:pt>
    <dgm:pt modelId="{D9B60660-82BC-4E2B-B5AC-ADD3563F7548}" type="sibTrans" cxnId="{59BBC58D-28C5-4445-87A5-84BB341D0BC3}">
      <dgm:prSet/>
      <dgm:spPr/>
      <dgm:t>
        <a:bodyPr/>
        <a:lstStyle/>
        <a:p>
          <a:pPr rtl="1"/>
          <a:endParaRPr lang="fa-IR"/>
        </a:p>
      </dgm:t>
    </dgm:pt>
    <dgm:pt modelId="{A1091379-813D-4DE0-AA49-F2BE1156BC45}">
      <dgm:prSet phldrT="[Text]" custT="1"/>
      <dgm:spPr/>
      <dgm:t>
        <a:bodyPr/>
        <a:lstStyle/>
        <a:p>
          <a:pPr algn="r" rtl="1"/>
          <a:r>
            <a:rPr lang="fa-IR" sz="1700" b="1" dirty="0" smtClean="0">
              <a:cs typeface="B Lotus" pitchFamily="2" charset="-78"/>
            </a:rPr>
            <a:t>4- بحث شاخص های دقیق و قابل سنجش </a:t>
          </a:r>
        </a:p>
      </dgm:t>
    </dgm:pt>
    <dgm:pt modelId="{E13D1BE3-0B2B-49AA-911A-5570A5694696}" type="parTrans" cxnId="{294595F3-E282-4A8E-97DC-99538518B014}">
      <dgm:prSet/>
      <dgm:spPr/>
      <dgm:t>
        <a:bodyPr/>
        <a:lstStyle/>
        <a:p>
          <a:pPr rtl="1"/>
          <a:endParaRPr lang="fa-IR"/>
        </a:p>
      </dgm:t>
    </dgm:pt>
    <dgm:pt modelId="{238A38EE-6B44-4874-AD7B-7919A5D94D00}" type="sibTrans" cxnId="{294595F3-E282-4A8E-97DC-99538518B014}">
      <dgm:prSet/>
      <dgm:spPr/>
      <dgm:t>
        <a:bodyPr/>
        <a:lstStyle/>
        <a:p>
          <a:pPr rtl="1"/>
          <a:endParaRPr lang="fa-IR"/>
        </a:p>
      </dgm:t>
    </dgm:pt>
    <dgm:pt modelId="{EA53A12F-FB7F-48F0-B7EF-985E1D35BE23}">
      <dgm:prSet phldrT="[Text]" custT="1"/>
      <dgm:spPr/>
      <dgm:t>
        <a:bodyPr/>
        <a:lstStyle/>
        <a:p>
          <a:pPr algn="r" rtl="1"/>
          <a:r>
            <a:rPr lang="fa-IR" sz="1700" b="1" dirty="0" smtClean="0">
              <a:cs typeface="B Lotus" pitchFamily="2" charset="-78"/>
            </a:rPr>
            <a:t>5- لحاظ شدن وضعیت پایه یا </a:t>
          </a:r>
          <a:r>
            <a:rPr lang="en-US" sz="1700" b="1" dirty="0" smtClean="0">
              <a:cs typeface="B Lotus" pitchFamily="2" charset="-78"/>
            </a:rPr>
            <a:t>Base Line Study</a:t>
          </a:r>
          <a:endParaRPr lang="fa-IR" sz="1700" b="1" dirty="0" smtClean="0">
            <a:cs typeface="B Lotus" pitchFamily="2" charset="-78"/>
          </a:endParaRPr>
        </a:p>
      </dgm:t>
    </dgm:pt>
    <dgm:pt modelId="{4F0AA94E-DD0F-46D9-91D9-957C685FD607}" type="parTrans" cxnId="{4436E5D8-C956-4636-9836-428C90C83083}">
      <dgm:prSet/>
      <dgm:spPr/>
      <dgm:t>
        <a:bodyPr/>
        <a:lstStyle/>
        <a:p>
          <a:pPr rtl="1"/>
          <a:endParaRPr lang="fa-IR"/>
        </a:p>
      </dgm:t>
    </dgm:pt>
    <dgm:pt modelId="{F2ABD10D-900F-4D92-8224-F1BB6606FB50}" type="sibTrans" cxnId="{4436E5D8-C956-4636-9836-428C90C83083}">
      <dgm:prSet/>
      <dgm:spPr/>
      <dgm:t>
        <a:bodyPr/>
        <a:lstStyle/>
        <a:p>
          <a:pPr rtl="1"/>
          <a:endParaRPr lang="fa-IR"/>
        </a:p>
      </dgm:t>
    </dgm:pt>
    <dgm:pt modelId="{BD179B61-5A8E-47A0-AFB2-C8EF29425A35}">
      <dgm:prSet phldrT="[Text]" custT="1"/>
      <dgm:spPr/>
      <dgm:t>
        <a:bodyPr/>
        <a:lstStyle/>
        <a:p>
          <a:pPr algn="r" rtl="1"/>
          <a:r>
            <a:rPr lang="fa-IR" sz="1700" b="1" dirty="0" smtClean="0">
              <a:cs typeface="B Lotus" pitchFamily="2" charset="-78"/>
            </a:rPr>
            <a:t>7- پایش و ارزیابی ((</a:t>
          </a:r>
          <a:r>
            <a:rPr lang="en-US" sz="1700" b="1" dirty="0" smtClean="0">
              <a:cs typeface="B Lotus" pitchFamily="2" charset="-78"/>
            </a:rPr>
            <a:t>Monitoring Evaluation</a:t>
          </a:r>
          <a:r>
            <a:rPr lang="fa-IR" sz="1700" b="1" dirty="0" smtClean="0">
              <a:cs typeface="B Lotus" pitchFamily="2" charset="-78"/>
            </a:rPr>
            <a:t>))  </a:t>
          </a:r>
        </a:p>
      </dgm:t>
    </dgm:pt>
    <dgm:pt modelId="{59893F99-168B-4020-A928-AB131FBCC13D}" type="parTrans" cxnId="{23FDA604-7CC1-4D8F-AD55-E4DD00E1A266}">
      <dgm:prSet/>
      <dgm:spPr/>
      <dgm:t>
        <a:bodyPr/>
        <a:lstStyle/>
        <a:p>
          <a:pPr rtl="1"/>
          <a:endParaRPr lang="fa-IR"/>
        </a:p>
      </dgm:t>
    </dgm:pt>
    <dgm:pt modelId="{40281E5D-CF78-4A60-9CDC-5D3BBDDBF3F6}" type="sibTrans" cxnId="{23FDA604-7CC1-4D8F-AD55-E4DD00E1A266}">
      <dgm:prSet/>
      <dgm:spPr/>
      <dgm:t>
        <a:bodyPr/>
        <a:lstStyle/>
        <a:p>
          <a:pPr rtl="1"/>
          <a:endParaRPr lang="fa-IR"/>
        </a:p>
      </dgm:t>
    </dgm:pt>
    <dgm:pt modelId="{9AE595AE-9EDA-455D-B3AD-E42650FED042}">
      <dgm:prSet phldrT="[Text]" custT="1"/>
      <dgm:spPr/>
      <dgm:t>
        <a:bodyPr/>
        <a:lstStyle/>
        <a:p>
          <a:pPr algn="r" rtl="1"/>
          <a:r>
            <a:rPr lang="fa-IR" sz="1700" b="1" dirty="0" smtClean="0">
              <a:cs typeface="B Lotus" pitchFamily="2" charset="-78"/>
            </a:rPr>
            <a:t>8- درس های آموخته یا ((</a:t>
          </a:r>
          <a:r>
            <a:rPr lang="en-US" sz="1700" b="1" dirty="0" smtClean="0">
              <a:cs typeface="B Lotus" pitchFamily="2" charset="-78"/>
            </a:rPr>
            <a:t>lessons learned</a:t>
          </a:r>
          <a:r>
            <a:rPr lang="fa-IR" sz="1700" b="1" dirty="0" smtClean="0">
              <a:cs typeface="B Lotus" pitchFamily="2" charset="-78"/>
            </a:rPr>
            <a:t>))  </a:t>
          </a:r>
        </a:p>
      </dgm:t>
    </dgm:pt>
    <dgm:pt modelId="{50A17EF4-93F0-4674-AD00-1B0D4FBEC7E8}" type="parTrans" cxnId="{8C2A29C5-3666-4028-B0CA-D33A599E66B2}">
      <dgm:prSet/>
      <dgm:spPr/>
      <dgm:t>
        <a:bodyPr/>
        <a:lstStyle/>
        <a:p>
          <a:pPr rtl="1"/>
          <a:endParaRPr lang="fa-IR"/>
        </a:p>
      </dgm:t>
    </dgm:pt>
    <dgm:pt modelId="{8D7A185F-8ECB-4825-BDF4-649AFFAF3338}" type="sibTrans" cxnId="{8C2A29C5-3666-4028-B0CA-D33A599E66B2}">
      <dgm:prSet/>
      <dgm:spPr/>
      <dgm:t>
        <a:bodyPr/>
        <a:lstStyle/>
        <a:p>
          <a:pPr rtl="1"/>
          <a:endParaRPr lang="fa-IR"/>
        </a:p>
      </dgm:t>
    </dgm:pt>
    <dgm:pt modelId="{DB5D425B-AD80-4AEA-98F2-F21F64EEA354}">
      <dgm:prSet phldrT="[Text]" custT="1"/>
      <dgm:spPr/>
      <dgm:t>
        <a:bodyPr/>
        <a:lstStyle/>
        <a:p>
          <a:pPr algn="r" rtl="1"/>
          <a:r>
            <a:rPr lang="fa-IR" sz="1700" b="1" dirty="0" smtClean="0">
              <a:cs typeface="B Lotus" pitchFamily="2" charset="-78"/>
            </a:rPr>
            <a:t>6- ریسک </a:t>
          </a:r>
        </a:p>
      </dgm:t>
    </dgm:pt>
    <dgm:pt modelId="{80D9AE6D-0FDD-4FFD-A6C9-F8F9E6CC1886}" type="sibTrans" cxnId="{CF7B2991-1785-4F2B-BA1E-5F284258FFFF}">
      <dgm:prSet/>
      <dgm:spPr/>
      <dgm:t>
        <a:bodyPr/>
        <a:lstStyle/>
        <a:p>
          <a:pPr rtl="1"/>
          <a:endParaRPr lang="fa-IR"/>
        </a:p>
      </dgm:t>
    </dgm:pt>
    <dgm:pt modelId="{7C965F96-9CDC-49F3-8831-49FC031A149E}" type="parTrans" cxnId="{CF7B2991-1785-4F2B-BA1E-5F284258FFFF}">
      <dgm:prSet/>
      <dgm:spPr/>
      <dgm:t>
        <a:bodyPr/>
        <a:lstStyle/>
        <a:p>
          <a:pPr rtl="1"/>
          <a:endParaRPr lang="fa-IR"/>
        </a:p>
      </dgm:t>
    </dgm:pt>
    <dgm:pt modelId="{69D59163-50EA-478D-91C9-A8FBF9C2C2CF}" type="pres">
      <dgm:prSet presAssocID="{2A527E5B-14C8-4C61-88E3-70B5F2D4123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421B47B-4EAA-42CF-9EAF-1A7184BD2C07}" type="pres">
      <dgm:prSet presAssocID="{6E491FFE-6883-433D-B162-4A8988283326}" presName="root1" presStyleCnt="0"/>
      <dgm:spPr/>
    </dgm:pt>
    <dgm:pt modelId="{3767EF97-887C-4F92-980D-076E60A38E55}" type="pres">
      <dgm:prSet presAssocID="{6E491FFE-6883-433D-B162-4A8988283326}" presName="LevelOneTextNode" presStyleLbl="node0" presStyleIdx="0" presStyleCnt="1" custScaleY="522232" custLinFactX="-100000" custLinFactNeighborX="-154442" custLinFactNeighborY="-80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90D7CA-CBAF-47B3-ADC8-430072CA12FF}" type="pres">
      <dgm:prSet presAssocID="{6E491FFE-6883-433D-B162-4A8988283326}" presName="level2hierChild" presStyleCnt="0"/>
      <dgm:spPr/>
    </dgm:pt>
    <dgm:pt modelId="{4AD9D721-5171-4A3D-9BE1-D030FC373EDA}" type="pres">
      <dgm:prSet presAssocID="{17F5CD69-AC60-4F09-8265-BF5BF55E9221}" presName="conn2-1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A1C0311D-1DE1-424E-9B3B-BAD82F9D96D1}" type="pres">
      <dgm:prSet presAssocID="{17F5CD69-AC60-4F09-8265-BF5BF55E9221}" presName="connTx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93319DDD-EBA7-43C7-A29F-1BD264956794}" type="pres">
      <dgm:prSet presAssocID="{940571A9-AD2C-4DFD-9DB6-7507C512C6FC}" presName="root2" presStyleCnt="0"/>
      <dgm:spPr/>
    </dgm:pt>
    <dgm:pt modelId="{C4E69DE6-3132-444A-A775-1AA0A37B4013}" type="pres">
      <dgm:prSet presAssocID="{940571A9-AD2C-4DFD-9DB6-7507C512C6FC}" presName="LevelTwoTextNode" presStyleLbl="node2" presStyleIdx="0" presStyleCnt="8" custScaleX="4627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A0631D-5754-4A22-938D-230CD6A6D619}" type="pres">
      <dgm:prSet presAssocID="{940571A9-AD2C-4DFD-9DB6-7507C512C6FC}" presName="level3hierChild" presStyleCnt="0"/>
      <dgm:spPr/>
    </dgm:pt>
    <dgm:pt modelId="{8254E7AA-7EFB-46EF-A047-6905C69BCE88}" type="pres">
      <dgm:prSet presAssocID="{88B65D34-91A8-4977-BBAE-6F9EA1F29406}" presName="conn2-1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00DDE1AF-6B4A-46C0-AEF7-529773ADED22}" type="pres">
      <dgm:prSet presAssocID="{88B65D34-91A8-4977-BBAE-6F9EA1F29406}" presName="connTx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37EABCEE-1EC5-40A1-ABEE-DC342500DDF2}" type="pres">
      <dgm:prSet presAssocID="{3BD95B5C-13C9-4304-9D17-E0899756DB35}" presName="root2" presStyleCnt="0"/>
      <dgm:spPr/>
    </dgm:pt>
    <dgm:pt modelId="{8F898B58-5ED3-4878-BD26-5A882F018883}" type="pres">
      <dgm:prSet presAssocID="{3BD95B5C-13C9-4304-9D17-E0899756DB35}" presName="LevelTwoTextNode" presStyleLbl="node2" presStyleIdx="1" presStyleCnt="8" custScaleX="4627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78D4CF-8BEB-4317-8F6F-EE212675F17D}" type="pres">
      <dgm:prSet presAssocID="{3BD95B5C-13C9-4304-9D17-E0899756DB35}" presName="level3hierChild" presStyleCnt="0"/>
      <dgm:spPr/>
    </dgm:pt>
    <dgm:pt modelId="{6A4E772D-C85D-4A8C-830D-69DF0476CC23}" type="pres">
      <dgm:prSet presAssocID="{AC73EF88-F81F-4CD7-AF7C-8531D132367C}" presName="conn2-1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1D135819-D7F9-485E-9A4E-30C87F8C500B}" type="pres">
      <dgm:prSet presAssocID="{AC73EF88-F81F-4CD7-AF7C-8531D132367C}" presName="connTx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C67BBAE0-9107-47CF-A082-07C37200422B}" type="pres">
      <dgm:prSet presAssocID="{E9212042-44CB-4B83-9937-047BCA22B37B}" presName="root2" presStyleCnt="0"/>
      <dgm:spPr/>
    </dgm:pt>
    <dgm:pt modelId="{99D92AD3-C39B-42EC-8389-6ED99AA3404E}" type="pres">
      <dgm:prSet presAssocID="{E9212042-44CB-4B83-9937-047BCA22B37B}" presName="LevelTwoTextNode" presStyleLbl="node2" presStyleIdx="2" presStyleCnt="8" custScaleX="4626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D55E91D-2D9A-422F-95A1-71C07487D5C5}" type="pres">
      <dgm:prSet presAssocID="{E9212042-44CB-4B83-9937-047BCA22B37B}" presName="level3hierChild" presStyleCnt="0"/>
      <dgm:spPr/>
    </dgm:pt>
    <dgm:pt modelId="{63B1F5DA-776C-4B87-ACA7-5D44F82BB7C4}" type="pres">
      <dgm:prSet presAssocID="{E13D1BE3-0B2B-49AA-911A-5570A5694696}" presName="conn2-1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1AF5A34F-F971-443F-99D2-3157DD81A13F}" type="pres">
      <dgm:prSet presAssocID="{E13D1BE3-0B2B-49AA-911A-5570A5694696}" presName="connTx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394811A6-05BA-4CC1-B79D-7C8CB3CD9759}" type="pres">
      <dgm:prSet presAssocID="{A1091379-813D-4DE0-AA49-F2BE1156BC45}" presName="root2" presStyleCnt="0"/>
      <dgm:spPr/>
    </dgm:pt>
    <dgm:pt modelId="{F5E85B16-8F59-437C-8548-83C6F4D84B24}" type="pres">
      <dgm:prSet presAssocID="{A1091379-813D-4DE0-AA49-F2BE1156BC45}" presName="LevelTwoTextNode" presStyleLbl="node2" presStyleIdx="3" presStyleCnt="8" custScaleX="4627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597874-9A97-4202-9C25-D03F39B58621}" type="pres">
      <dgm:prSet presAssocID="{A1091379-813D-4DE0-AA49-F2BE1156BC45}" presName="level3hierChild" presStyleCnt="0"/>
      <dgm:spPr/>
    </dgm:pt>
    <dgm:pt modelId="{C659834C-C97C-40BD-82E8-F41B8FDFD8C3}" type="pres">
      <dgm:prSet presAssocID="{4F0AA94E-DD0F-46D9-91D9-957C685FD607}" presName="conn2-1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20520D7A-7B4F-4949-8423-484F9A445571}" type="pres">
      <dgm:prSet presAssocID="{4F0AA94E-DD0F-46D9-91D9-957C685FD607}" presName="connTx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679423EF-BCA6-4650-99F1-12011348CDBA}" type="pres">
      <dgm:prSet presAssocID="{EA53A12F-FB7F-48F0-B7EF-985E1D35BE23}" presName="root2" presStyleCnt="0"/>
      <dgm:spPr/>
    </dgm:pt>
    <dgm:pt modelId="{1F219B33-A04E-4D9D-AF46-EBA0546E74C8}" type="pres">
      <dgm:prSet presAssocID="{EA53A12F-FB7F-48F0-B7EF-985E1D35BE23}" presName="LevelTwoTextNode" presStyleLbl="node2" presStyleIdx="4" presStyleCnt="8" custScaleX="4627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6B0FB9-9136-4B3F-8D78-702A6E6A5357}" type="pres">
      <dgm:prSet presAssocID="{EA53A12F-FB7F-48F0-B7EF-985E1D35BE23}" presName="level3hierChild" presStyleCnt="0"/>
      <dgm:spPr/>
    </dgm:pt>
    <dgm:pt modelId="{42CA7F4D-AEF7-42D1-8DC7-114D3ED71C53}" type="pres">
      <dgm:prSet presAssocID="{7C965F96-9CDC-49F3-8831-49FC031A149E}" presName="conn2-1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F8B62B63-A3F3-47E1-B686-5D8A797E5F3B}" type="pres">
      <dgm:prSet presAssocID="{7C965F96-9CDC-49F3-8831-49FC031A149E}" presName="connTx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9252F5AA-8E61-4A48-8CAF-ECD41DA156F0}" type="pres">
      <dgm:prSet presAssocID="{DB5D425B-AD80-4AEA-98F2-F21F64EEA354}" presName="root2" presStyleCnt="0"/>
      <dgm:spPr/>
    </dgm:pt>
    <dgm:pt modelId="{0B0CA905-C458-4F8E-9AC3-C53959128547}" type="pres">
      <dgm:prSet presAssocID="{DB5D425B-AD80-4AEA-98F2-F21F64EEA354}" presName="LevelTwoTextNode" presStyleLbl="node2" presStyleIdx="5" presStyleCnt="8" custScaleX="4613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5BBC8C-B2E5-4C03-9E5C-511AF4D61892}" type="pres">
      <dgm:prSet presAssocID="{DB5D425B-AD80-4AEA-98F2-F21F64EEA354}" presName="level3hierChild" presStyleCnt="0"/>
      <dgm:spPr/>
    </dgm:pt>
    <dgm:pt modelId="{4431B121-DCB9-4386-814A-5138E3C93729}" type="pres">
      <dgm:prSet presAssocID="{59893F99-168B-4020-A928-AB131FBCC13D}" presName="conn2-1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8ED14EEE-DC6E-42A8-9D27-2F7FEB43EC8B}" type="pres">
      <dgm:prSet presAssocID="{59893F99-168B-4020-A928-AB131FBCC13D}" presName="connTx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B2950ABD-BE6A-42F8-A771-A707C7DC5033}" type="pres">
      <dgm:prSet presAssocID="{BD179B61-5A8E-47A0-AFB2-C8EF29425A35}" presName="root2" presStyleCnt="0"/>
      <dgm:spPr/>
    </dgm:pt>
    <dgm:pt modelId="{8173936D-F283-4DC2-9B15-CAC7F67403AC}" type="pres">
      <dgm:prSet presAssocID="{BD179B61-5A8E-47A0-AFB2-C8EF29425A35}" presName="LevelTwoTextNode" presStyleLbl="node2" presStyleIdx="6" presStyleCnt="8" custScaleX="4613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1C235DD-D2E9-4DA1-B8CA-8EEB07483737}" type="pres">
      <dgm:prSet presAssocID="{BD179B61-5A8E-47A0-AFB2-C8EF29425A35}" presName="level3hierChild" presStyleCnt="0"/>
      <dgm:spPr/>
    </dgm:pt>
    <dgm:pt modelId="{460A7DF6-CB46-4B26-A790-1E889406BC81}" type="pres">
      <dgm:prSet presAssocID="{50A17EF4-93F0-4674-AD00-1B0D4FBEC7E8}" presName="conn2-1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F8F7041A-63A9-4263-AB42-56DC4500E0F1}" type="pres">
      <dgm:prSet presAssocID="{50A17EF4-93F0-4674-AD00-1B0D4FBEC7E8}" presName="connTx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3E0E9431-F449-4E81-AC28-7242E89020AD}" type="pres">
      <dgm:prSet presAssocID="{9AE595AE-9EDA-455D-B3AD-E42650FED042}" presName="root2" presStyleCnt="0"/>
      <dgm:spPr/>
    </dgm:pt>
    <dgm:pt modelId="{67561C60-3D98-4D81-8482-83EE311AC7A5}" type="pres">
      <dgm:prSet presAssocID="{9AE595AE-9EDA-455D-B3AD-E42650FED042}" presName="LevelTwoTextNode" presStyleLbl="node2" presStyleIdx="7" presStyleCnt="8" custScaleX="460247" custLinFactNeighborX="2325" custLinFactNeighborY="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10A5DE-39A8-4C76-BA05-E56F95DB3F23}" type="pres">
      <dgm:prSet presAssocID="{9AE595AE-9EDA-455D-B3AD-E42650FED042}" presName="level3hierChild" presStyleCnt="0"/>
      <dgm:spPr/>
    </dgm:pt>
  </dgm:ptLst>
  <dgm:cxnLst>
    <dgm:cxn modelId="{230DF056-AB82-4947-923A-73E689CBAE68}" type="presOf" srcId="{17F5CD69-AC60-4F09-8265-BF5BF55E9221}" destId="{A1C0311D-1DE1-424E-9B3B-BAD82F9D96D1}" srcOrd="1" destOrd="0" presId="urn:microsoft.com/office/officeart/2005/8/layout/hierarchy2"/>
    <dgm:cxn modelId="{95AAD2A7-1A7C-49A1-AF3D-1DF5C0EB5C87}" type="presOf" srcId="{59893F99-168B-4020-A928-AB131FBCC13D}" destId="{8ED14EEE-DC6E-42A8-9D27-2F7FEB43EC8B}" srcOrd="1" destOrd="0" presId="urn:microsoft.com/office/officeart/2005/8/layout/hierarchy2"/>
    <dgm:cxn modelId="{CF7B2991-1785-4F2B-BA1E-5F284258FFFF}" srcId="{6E491FFE-6883-433D-B162-4A8988283326}" destId="{DB5D425B-AD80-4AEA-98F2-F21F64EEA354}" srcOrd="5" destOrd="0" parTransId="{7C965F96-9CDC-49F3-8831-49FC031A149E}" sibTransId="{80D9AE6D-0FDD-4FFD-A6C9-F8F9E6CC1886}"/>
    <dgm:cxn modelId="{6E37BD40-30F1-4C67-888D-EA2AD39A7CC5}" type="presOf" srcId="{AC73EF88-F81F-4CD7-AF7C-8531D132367C}" destId="{6A4E772D-C85D-4A8C-830D-69DF0476CC23}" srcOrd="0" destOrd="0" presId="urn:microsoft.com/office/officeart/2005/8/layout/hierarchy2"/>
    <dgm:cxn modelId="{65F38356-365B-4B4A-B990-09B86C6A43D0}" type="presOf" srcId="{7C965F96-9CDC-49F3-8831-49FC031A149E}" destId="{F8B62B63-A3F3-47E1-B686-5D8A797E5F3B}" srcOrd="1" destOrd="0" presId="urn:microsoft.com/office/officeart/2005/8/layout/hierarchy2"/>
    <dgm:cxn modelId="{CF1B31D4-492D-47D6-B4DC-CDC9BAABCAC8}" type="presOf" srcId="{BD179B61-5A8E-47A0-AFB2-C8EF29425A35}" destId="{8173936D-F283-4DC2-9B15-CAC7F67403AC}" srcOrd="0" destOrd="0" presId="urn:microsoft.com/office/officeart/2005/8/layout/hierarchy2"/>
    <dgm:cxn modelId="{68CC4942-2E23-4D4A-AF88-97B0F39676AA}" type="presOf" srcId="{6E491FFE-6883-433D-B162-4A8988283326}" destId="{3767EF97-887C-4F92-980D-076E60A38E55}" srcOrd="0" destOrd="0" presId="urn:microsoft.com/office/officeart/2005/8/layout/hierarchy2"/>
    <dgm:cxn modelId="{85CBFAA0-75B2-44C4-9E1D-57D5B65FD881}" srcId="{2A527E5B-14C8-4C61-88E3-70B5F2D4123A}" destId="{6E491FFE-6883-433D-B162-4A8988283326}" srcOrd="0" destOrd="0" parTransId="{3F9AF551-7F98-4C8B-8E4D-607BD40E42B0}" sibTransId="{7095A275-7DCE-4D8B-95B8-8781A2ACDB64}"/>
    <dgm:cxn modelId="{B285BFA4-5DCE-4CE3-A727-9047534182F4}" type="presOf" srcId="{88B65D34-91A8-4977-BBAE-6F9EA1F29406}" destId="{8254E7AA-7EFB-46EF-A047-6905C69BCE88}" srcOrd="0" destOrd="0" presId="urn:microsoft.com/office/officeart/2005/8/layout/hierarchy2"/>
    <dgm:cxn modelId="{01CCF6A4-0F28-4B09-B858-87A629AD2227}" type="presOf" srcId="{50A17EF4-93F0-4674-AD00-1B0D4FBEC7E8}" destId="{F8F7041A-63A9-4263-AB42-56DC4500E0F1}" srcOrd="1" destOrd="0" presId="urn:microsoft.com/office/officeart/2005/8/layout/hierarchy2"/>
    <dgm:cxn modelId="{9E0CAD42-3B58-4362-A2F4-6E46006EA834}" type="presOf" srcId="{AC73EF88-F81F-4CD7-AF7C-8531D132367C}" destId="{1D135819-D7F9-485E-9A4E-30C87F8C500B}" srcOrd="1" destOrd="0" presId="urn:microsoft.com/office/officeart/2005/8/layout/hierarchy2"/>
    <dgm:cxn modelId="{1FDEDB82-A256-4C17-BBF4-A2AD620949AE}" type="presOf" srcId="{E13D1BE3-0B2B-49AA-911A-5570A5694696}" destId="{63B1F5DA-776C-4B87-ACA7-5D44F82BB7C4}" srcOrd="0" destOrd="0" presId="urn:microsoft.com/office/officeart/2005/8/layout/hierarchy2"/>
    <dgm:cxn modelId="{878C2443-211C-4D60-AE5F-5CD1A83E9101}" type="presOf" srcId="{9AE595AE-9EDA-455D-B3AD-E42650FED042}" destId="{67561C60-3D98-4D81-8482-83EE311AC7A5}" srcOrd="0" destOrd="0" presId="urn:microsoft.com/office/officeart/2005/8/layout/hierarchy2"/>
    <dgm:cxn modelId="{CAE64D34-DA96-4212-808F-E0D156A1F88E}" type="presOf" srcId="{4F0AA94E-DD0F-46D9-91D9-957C685FD607}" destId="{20520D7A-7B4F-4949-8423-484F9A445571}" srcOrd="1" destOrd="0" presId="urn:microsoft.com/office/officeart/2005/8/layout/hierarchy2"/>
    <dgm:cxn modelId="{1A0A7470-EA1F-46E2-B4A3-5169E254FE04}" type="presOf" srcId="{3BD95B5C-13C9-4304-9D17-E0899756DB35}" destId="{8F898B58-5ED3-4878-BD26-5A882F018883}" srcOrd="0" destOrd="0" presId="urn:microsoft.com/office/officeart/2005/8/layout/hierarchy2"/>
    <dgm:cxn modelId="{8C2A29C5-3666-4028-B0CA-D33A599E66B2}" srcId="{6E491FFE-6883-433D-B162-4A8988283326}" destId="{9AE595AE-9EDA-455D-B3AD-E42650FED042}" srcOrd="7" destOrd="0" parTransId="{50A17EF4-93F0-4674-AD00-1B0D4FBEC7E8}" sibTransId="{8D7A185F-8ECB-4825-BDF4-649AFFAF3338}"/>
    <dgm:cxn modelId="{4436E5D8-C956-4636-9836-428C90C83083}" srcId="{6E491FFE-6883-433D-B162-4A8988283326}" destId="{EA53A12F-FB7F-48F0-B7EF-985E1D35BE23}" srcOrd="4" destOrd="0" parTransId="{4F0AA94E-DD0F-46D9-91D9-957C685FD607}" sibTransId="{F2ABD10D-900F-4D92-8224-F1BB6606FB50}"/>
    <dgm:cxn modelId="{CEFA1B59-ACF1-4B74-B95C-37A3D71B1850}" srcId="{6E491FFE-6883-433D-B162-4A8988283326}" destId="{940571A9-AD2C-4DFD-9DB6-7507C512C6FC}" srcOrd="0" destOrd="0" parTransId="{17F5CD69-AC60-4F09-8265-BF5BF55E9221}" sibTransId="{B97CB34A-CAD6-4E49-8983-4643C3EC86EF}"/>
    <dgm:cxn modelId="{993ACAA2-ECDA-4E5E-92EE-210A3420A1CA}" type="presOf" srcId="{7C965F96-9CDC-49F3-8831-49FC031A149E}" destId="{42CA7F4D-AEF7-42D1-8DC7-114D3ED71C53}" srcOrd="0" destOrd="0" presId="urn:microsoft.com/office/officeart/2005/8/layout/hierarchy2"/>
    <dgm:cxn modelId="{3E128341-9C8E-4E43-BE9D-A45A44C042E1}" type="presOf" srcId="{17F5CD69-AC60-4F09-8265-BF5BF55E9221}" destId="{4AD9D721-5171-4A3D-9BE1-D030FC373EDA}" srcOrd="0" destOrd="0" presId="urn:microsoft.com/office/officeart/2005/8/layout/hierarchy2"/>
    <dgm:cxn modelId="{209E0505-F912-498D-9868-17459873E6CA}" type="presOf" srcId="{88B65D34-91A8-4977-BBAE-6F9EA1F29406}" destId="{00DDE1AF-6B4A-46C0-AEF7-529773ADED22}" srcOrd="1" destOrd="0" presId="urn:microsoft.com/office/officeart/2005/8/layout/hierarchy2"/>
    <dgm:cxn modelId="{8DD739BE-73FB-4C9F-8719-7601136D9753}" type="presOf" srcId="{E9212042-44CB-4B83-9937-047BCA22B37B}" destId="{99D92AD3-C39B-42EC-8389-6ED99AA3404E}" srcOrd="0" destOrd="0" presId="urn:microsoft.com/office/officeart/2005/8/layout/hierarchy2"/>
    <dgm:cxn modelId="{F42D5ACC-146A-482B-B757-95C7A1D37141}" type="presOf" srcId="{2A527E5B-14C8-4C61-88E3-70B5F2D4123A}" destId="{69D59163-50EA-478D-91C9-A8FBF9C2C2CF}" srcOrd="0" destOrd="0" presId="urn:microsoft.com/office/officeart/2005/8/layout/hierarchy2"/>
    <dgm:cxn modelId="{CAB85A9F-7364-446B-AF4D-269693B8B4E4}" type="presOf" srcId="{EA53A12F-FB7F-48F0-B7EF-985E1D35BE23}" destId="{1F219B33-A04E-4D9D-AF46-EBA0546E74C8}" srcOrd="0" destOrd="0" presId="urn:microsoft.com/office/officeart/2005/8/layout/hierarchy2"/>
    <dgm:cxn modelId="{47736170-12A3-40D5-823B-DA769F38BEAE}" type="presOf" srcId="{DB5D425B-AD80-4AEA-98F2-F21F64EEA354}" destId="{0B0CA905-C458-4F8E-9AC3-C53959128547}" srcOrd="0" destOrd="0" presId="urn:microsoft.com/office/officeart/2005/8/layout/hierarchy2"/>
    <dgm:cxn modelId="{FE925B81-D73A-4F34-9D14-AC50413CFE6C}" type="presOf" srcId="{59893F99-168B-4020-A928-AB131FBCC13D}" destId="{4431B121-DCB9-4386-814A-5138E3C93729}" srcOrd="0" destOrd="0" presId="urn:microsoft.com/office/officeart/2005/8/layout/hierarchy2"/>
    <dgm:cxn modelId="{B24FA892-CDCA-4915-B2F1-2B93C6829268}" srcId="{6E491FFE-6883-433D-B162-4A8988283326}" destId="{3BD95B5C-13C9-4304-9D17-E0899756DB35}" srcOrd="1" destOrd="0" parTransId="{88B65D34-91A8-4977-BBAE-6F9EA1F29406}" sibTransId="{FADD350C-B48B-46C1-9F43-77AC5EB21B1D}"/>
    <dgm:cxn modelId="{4BAB5D65-E5D5-4F56-AAC8-1531F3D7E8DC}" type="presOf" srcId="{50A17EF4-93F0-4674-AD00-1B0D4FBEC7E8}" destId="{460A7DF6-CB46-4B26-A790-1E889406BC81}" srcOrd="0" destOrd="0" presId="urn:microsoft.com/office/officeart/2005/8/layout/hierarchy2"/>
    <dgm:cxn modelId="{677A1266-78EC-4824-8980-BF45BC8B8763}" type="presOf" srcId="{4F0AA94E-DD0F-46D9-91D9-957C685FD607}" destId="{C659834C-C97C-40BD-82E8-F41B8FDFD8C3}" srcOrd="0" destOrd="0" presId="urn:microsoft.com/office/officeart/2005/8/layout/hierarchy2"/>
    <dgm:cxn modelId="{6898A0B0-2C08-486B-9240-970A23B28537}" type="presOf" srcId="{940571A9-AD2C-4DFD-9DB6-7507C512C6FC}" destId="{C4E69DE6-3132-444A-A775-1AA0A37B4013}" srcOrd="0" destOrd="0" presId="urn:microsoft.com/office/officeart/2005/8/layout/hierarchy2"/>
    <dgm:cxn modelId="{23FDA604-7CC1-4D8F-AD55-E4DD00E1A266}" srcId="{6E491FFE-6883-433D-B162-4A8988283326}" destId="{BD179B61-5A8E-47A0-AFB2-C8EF29425A35}" srcOrd="6" destOrd="0" parTransId="{59893F99-168B-4020-A928-AB131FBCC13D}" sibTransId="{40281E5D-CF78-4A60-9CDC-5D3BBDDBF3F6}"/>
    <dgm:cxn modelId="{42968872-DCA1-4747-A7B6-899AD4690DE2}" type="presOf" srcId="{A1091379-813D-4DE0-AA49-F2BE1156BC45}" destId="{F5E85B16-8F59-437C-8548-83C6F4D84B24}" srcOrd="0" destOrd="0" presId="urn:microsoft.com/office/officeart/2005/8/layout/hierarchy2"/>
    <dgm:cxn modelId="{B0DC2F25-1904-4D0A-9DF2-F6B5C27FD7D2}" type="presOf" srcId="{E13D1BE3-0B2B-49AA-911A-5570A5694696}" destId="{1AF5A34F-F971-443F-99D2-3157DD81A13F}" srcOrd="1" destOrd="0" presId="urn:microsoft.com/office/officeart/2005/8/layout/hierarchy2"/>
    <dgm:cxn modelId="{59BBC58D-28C5-4445-87A5-84BB341D0BC3}" srcId="{6E491FFE-6883-433D-B162-4A8988283326}" destId="{E9212042-44CB-4B83-9937-047BCA22B37B}" srcOrd="2" destOrd="0" parTransId="{AC73EF88-F81F-4CD7-AF7C-8531D132367C}" sibTransId="{D9B60660-82BC-4E2B-B5AC-ADD3563F7548}"/>
    <dgm:cxn modelId="{294595F3-E282-4A8E-97DC-99538518B014}" srcId="{6E491FFE-6883-433D-B162-4A8988283326}" destId="{A1091379-813D-4DE0-AA49-F2BE1156BC45}" srcOrd="3" destOrd="0" parTransId="{E13D1BE3-0B2B-49AA-911A-5570A5694696}" sibTransId="{238A38EE-6B44-4874-AD7B-7919A5D94D00}"/>
    <dgm:cxn modelId="{6E04C951-79D5-43DE-B501-762DE885CDA2}" type="presParOf" srcId="{69D59163-50EA-478D-91C9-A8FBF9C2C2CF}" destId="{4421B47B-4EAA-42CF-9EAF-1A7184BD2C07}" srcOrd="0" destOrd="0" presId="urn:microsoft.com/office/officeart/2005/8/layout/hierarchy2"/>
    <dgm:cxn modelId="{4723016F-DAEE-4DA3-A196-ADE56AE899F7}" type="presParOf" srcId="{4421B47B-4EAA-42CF-9EAF-1A7184BD2C07}" destId="{3767EF97-887C-4F92-980D-076E60A38E55}" srcOrd="0" destOrd="0" presId="urn:microsoft.com/office/officeart/2005/8/layout/hierarchy2"/>
    <dgm:cxn modelId="{64B97359-F427-461A-9EE4-5E5E8DD837AE}" type="presParOf" srcId="{4421B47B-4EAA-42CF-9EAF-1A7184BD2C07}" destId="{6C90D7CA-CBAF-47B3-ADC8-430072CA12FF}" srcOrd="1" destOrd="0" presId="urn:microsoft.com/office/officeart/2005/8/layout/hierarchy2"/>
    <dgm:cxn modelId="{1D5EB522-DB01-4BCA-BE04-CDF7FC366218}" type="presParOf" srcId="{6C90D7CA-CBAF-47B3-ADC8-430072CA12FF}" destId="{4AD9D721-5171-4A3D-9BE1-D030FC373EDA}" srcOrd="0" destOrd="0" presId="urn:microsoft.com/office/officeart/2005/8/layout/hierarchy2"/>
    <dgm:cxn modelId="{0113564F-97EF-4906-AA19-07CD92DF00A7}" type="presParOf" srcId="{4AD9D721-5171-4A3D-9BE1-D030FC373EDA}" destId="{A1C0311D-1DE1-424E-9B3B-BAD82F9D96D1}" srcOrd="0" destOrd="0" presId="urn:microsoft.com/office/officeart/2005/8/layout/hierarchy2"/>
    <dgm:cxn modelId="{896D4450-EBDC-4BD8-BE8E-8617BE945643}" type="presParOf" srcId="{6C90D7CA-CBAF-47B3-ADC8-430072CA12FF}" destId="{93319DDD-EBA7-43C7-A29F-1BD264956794}" srcOrd="1" destOrd="0" presId="urn:microsoft.com/office/officeart/2005/8/layout/hierarchy2"/>
    <dgm:cxn modelId="{49CA1279-8679-4D7F-A2A1-0797D98382B8}" type="presParOf" srcId="{93319DDD-EBA7-43C7-A29F-1BD264956794}" destId="{C4E69DE6-3132-444A-A775-1AA0A37B4013}" srcOrd="0" destOrd="0" presId="urn:microsoft.com/office/officeart/2005/8/layout/hierarchy2"/>
    <dgm:cxn modelId="{B628A28B-10C8-4E60-9CBD-0F046104DDF3}" type="presParOf" srcId="{93319DDD-EBA7-43C7-A29F-1BD264956794}" destId="{92A0631D-5754-4A22-938D-230CD6A6D619}" srcOrd="1" destOrd="0" presId="urn:microsoft.com/office/officeart/2005/8/layout/hierarchy2"/>
    <dgm:cxn modelId="{971EAC77-1BD2-4BF5-BECB-B9871AE1A118}" type="presParOf" srcId="{6C90D7CA-CBAF-47B3-ADC8-430072CA12FF}" destId="{8254E7AA-7EFB-46EF-A047-6905C69BCE88}" srcOrd="2" destOrd="0" presId="urn:microsoft.com/office/officeart/2005/8/layout/hierarchy2"/>
    <dgm:cxn modelId="{A7E23EEB-D792-49EE-9B45-3DF2E9B347DE}" type="presParOf" srcId="{8254E7AA-7EFB-46EF-A047-6905C69BCE88}" destId="{00DDE1AF-6B4A-46C0-AEF7-529773ADED22}" srcOrd="0" destOrd="0" presId="urn:microsoft.com/office/officeart/2005/8/layout/hierarchy2"/>
    <dgm:cxn modelId="{E46F4854-05AA-4D65-8CCB-9C52EE3D00AE}" type="presParOf" srcId="{6C90D7CA-CBAF-47B3-ADC8-430072CA12FF}" destId="{37EABCEE-1EC5-40A1-ABEE-DC342500DDF2}" srcOrd="3" destOrd="0" presId="urn:microsoft.com/office/officeart/2005/8/layout/hierarchy2"/>
    <dgm:cxn modelId="{37A7AA59-08A5-46F1-86D6-517D7330075A}" type="presParOf" srcId="{37EABCEE-1EC5-40A1-ABEE-DC342500DDF2}" destId="{8F898B58-5ED3-4878-BD26-5A882F018883}" srcOrd="0" destOrd="0" presId="urn:microsoft.com/office/officeart/2005/8/layout/hierarchy2"/>
    <dgm:cxn modelId="{F6A4F230-9402-4D02-BD56-FE4C32392734}" type="presParOf" srcId="{37EABCEE-1EC5-40A1-ABEE-DC342500DDF2}" destId="{5478D4CF-8BEB-4317-8F6F-EE212675F17D}" srcOrd="1" destOrd="0" presId="urn:microsoft.com/office/officeart/2005/8/layout/hierarchy2"/>
    <dgm:cxn modelId="{616B2CA8-11DE-46EC-9B0B-6E44918DE5CD}" type="presParOf" srcId="{6C90D7CA-CBAF-47B3-ADC8-430072CA12FF}" destId="{6A4E772D-C85D-4A8C-830D-69DF0476CC23}" srcOrd="4" destOrd="0" presId="urn:microsoft.com/office/officeart/2005/8/layout/hierarchy2"/>
    <dgm:cxn modelId="{4DB12F02-BA14-4901-8DDA-E025AB0F4ABE}" type="presParOf" srcId="{6A4E772D-C85D-4A8C-830D-69DF0476CC23}" destId="{1D135819-D7F9-485E-9A4E-30C87F8C500B}" srcOrd="0" destOrd="0" presId="urn:microsoft.com/office/officeart/2005/8/layout/hierarchy2"/>
    <dgm:cxn modelId="{11F7B857-35E5-416C-872E-7087F2050A81}" type="presParOf" srcId="{6C90D7CA-CBAF-47B3-ADC8-430072CA12FF}" destId="{C67BBAE0-9107-47CF-A082-07C37200422B}" srcOrd="5" destOrd="0" presId="urn:microsoft.com/office/officeart/2005/8/layout/hierarchy2"/>
    <dgm:cxn modelId="{4E99DE63-FC87-460F-9949-EF04B9B83855}" type="presParOf" srcId="{C67BBAE0-9107-47CF-A082-07C37200422B}" destId="{99D92AD3-C39B-42EC-8389-6ED99AA3404E}" srcOrd="0" destOrd="0" presId="urn:microsoft.com/office/officeart/2005/8/layout/hierarchy2"/>
    <dgm:cxn modelId="{6E67BF98-8CCA-4146-939B-738D760A33AA}" type="presParOf" srcId="{C67BBAE0-9107-47CF-A082-07C37200422B}" destId="{BD55E91D-2D9A-422F-95A1-71C07487D5C5}" srcOrd="1" destOrd="0" presId="urn:microsoft.com/office/officeart/2005/8/layout/hierarchy2"/>
    <dgm:cxn modelId="{6D87D009-BA8D-45A7-A914-4DC5D2928F85}" type="presParOf" srcId="{6C90D7CA-CBAF-47B3-ADC8-430072CA12FF}" destId="{63B1F5DA-776C-4B87-ACA7-5D44F82BB7C4}" srcOrd="6" destOrd="0" presId="urn:microsoft.com/office/officeart/2005/8/layout/hierarchy2"/>
    <dgm:cxn modelId="{440E9E8C-418D-4079-AEC0-6D82711FBED1}" type="presParOf" srcId="{63B1F5DA-776C-4B87-ACA7-5D44F82BB7C4}" destId="{1AF5A34F-F971-443F-99D2-3157DD81A13F}" srcOrd="0" destOrd="0" presId="urn:microsoft.com/office/officeart/2005/8/layout/hierarchy2"/>
    <dgm:cxn modelId="{63A8D186-0C32-432D-BB01-1CF42DF581D3}" type="presParOf" srcId="{6C90D7CA-CBAF-47B3-ADC8-430072CA12FF}" destId="{394811A6-05BA-4CC1-B79D-7C8CB3CD9759}" srcOrd="7" destOrd="0" presId="urn:microsoft.com/office/officeart/2005/8/layout/hierarchy2"/>
    <dgm:cxn modelId="{F30EEF48-BC66-4987-AFCC-4531A963C239}" type="presParOf" srcId="{394811A6-05BA-4CC1-B79D-7C8CB3CD9759}" destId="{F5E85B16-8F59-437C-8548-83C6F4D84B24}" srcOrd="0" destOrd="0" presId="urn:microsoft.com/office/officeart/2005/8/layout/hierarchy2"/>
    <dgm:cxn modelId="{A4EE6A1C-D600-433F-A7DB-74A069C14EA7}" type="presParOf" srcId="{394811A6-05BA-4CC1-B79D-7C8CB3CD9759}" destId="{E0597874-9A97-4202-9C25-D03F39B58621}" srcOrd="1" destOrd="0" presId="urn:microsoft.com/office/officeart/2005/8/layout/hierarchy2"/>
    <dgm:cxn modelId="{63B13D81-BF08-463A-8C2D-96EDCF563310}" type="presParOf" srcId="{6C90D7CA-CBAF-47B3-ADC8-430072CA12FF}" destId="{C659834C-C97C-40BD-82E8-F41B8FDFD8C3}" srcOrd="8" destOrd="0" presId="urn:microsoft.com/office/officeart/2005/8/layout/hierarchy2"/>
    <dgm:cxn modelId="{4FE839D8-468E-4806-9DEE-73EE769A39CF}" type="presParOf" srcId="{C659834C-C97C-40BD-82E8-F41B8FDFD8C3}" destId="{20520D7A-7B4F-4949-8423-484F9A445571}" srcOrd="0" destOrd="0" presId="urn:microsoft.com/office/officeart/2005/8/layout/hierarchy2"/>
    <dgm:cxn modelId="{BF65C75C-7913-48D4-B8DA-2F524A2635FF}" type="presParOf" srcId="{6C90D7CA-CBAF-47B3-ADC8-430072CA12FF}" destId="{679423EF-BCA6-4650-99F1-12011348CDBA}" srcOrd="9" destOrd="0" presId="urn:microsoft.com/office/officeart/2005/8/layout/hierarchy2"/>
    <dgm:cxn modelId="{1FD88E1B-4574-455D-9CD4-906035955670}" type="presParOf" srcId="{679423EF-BCA6-4650-99F1-12011348CDBA}" destId="{1F219B33-A04E-4D9D-AF46-EBA0546E74C8}" srcOrd="0" destOrd="0" presId="urn:microsoft.com/office/officeart/2005/8/layout/hierarchy2"/>
    <dgm:cxn modelId="{3B67B412-8792-43A9-A8B1-C08D5042995A}" type="presParOf" srcId="{679423EF-BCA6-4650-99F1-12011348CDBA}" destId="{226B0FB9-9136-4B3F-8D78-702A6E6A5357}" srcOrd="1" destOrd="0" presId="urn:microsoft.com/office/officeart/2005/8/layout/hierarchy2"/>
    <dgm:cxn modelId="{A359C2E1-14B4-4D76-ACE7-C3B1AAD25F85}" type="presParOf" srcId="{6C90D7CA-CBAF-47B3-ADC8-430072CA12FF}" destId="{42CA7F4D-AEF7-42D1-8DC7-114D3ED71C53}" srcOrd="10" destOrd="0" presId="urn:microsoft.com/office/officeart/2005/8/layout/hierarchy2"/>
    <dgm:cxn modelId="{30C56BC0-9D13-4AF5-9EBA-57A72C166DB4}" type="presParOf" srcId="{42CA7F4D-AEF7-42D1-8DC7-114D3ED71C53}" destId="{F8B62B63-A3F3-47E1-B686-5D8A797E5F3B}" srcOrd="0" destOrd="0" presId="urn:microsoft.com/office/officeart/2005/8/layout/hierarchy2"/>
    <dgm:cxn modelId="{13A85381-886F-4D84-A58B-A093BAEE1247}" type="presParOf" srcId="{6C90D7CA-CBAF-47B3-ADC8-430072CA12FF}" destId="{9252F5AA-8E61-4A48-8CAF-ECD41DA156F0}" srcOrd="11" destOrd="0" presId="urn:microsoft.com/office/officeart/2005/8/layout/hierarchy2"/>
    <dgm:cxn modelId="{08AD71B0-EFFF-4B47-999A-A4EAB4680C16}" type="presParOf" srcId="{9252F5AA-8E61-4A48-8CAF-ECD41DA156F0}" destId="{0B0CA905-C458-4F8E-9AC3-C53959128547}" srcOrd="0" destOrd="0" presId="urn:microsoft.com/office/officeart/2005/8/layout/hierarchy2"/>
    <dgm:cxn modelId="{5A2B4741-6B06-49FB-93CB-EF29DBDBC3B3}" type="presParOf" srcId="{9252F5AA-8E61-4A48-8CAF-ECD41DA156F0}" destId="{735BBC8C-B2E5-4C03-9E5C-511AF4D61892}" srcOrd="1" destOrd="0" presId="urn:microsoft.com/office/officeart/2005/8/layout/hierarchy2"/>
    <dgm:cxn modelId="{0D903C2A-2EFD-4660-859A-CC79D34885F2}" type="presParOf" srcId="{6C90D7CA-CBAF-47B3-ADC8-430072CA12FF}" destId="{4431B121-DCB9-4386-814A-5138E3C93729}" srcOrd="12" destOrd="0" presId="urn:microsoft.com/office/officeart/2005/8/layout/hierarchy2"/>
    <dgm:cxn modelId="{77E841A1-8B36-411C-B89B-DA59D076DE05}" type="presParOf" srcId="{4431B121-DCB9-4386-814A-5138E3C93729}" destId="{8ED14EEE-DC6E-42A8-9D27-2F7FEB43EC8B}" srcOrd="0" destOrd="0" presId="urn:microsoft.com/office/officeart/2005/8/layout/hierarchy2"/>
    <dgm:cxn modelId="{8E621A29-5EA6-4AEA-9B1D-C46375588389}" type="presParOf" srcId="{6C90D7CA-CBAF-47B3-ADC8-430072CA12FF}" destId="{B2950ABD-BE6A-42F8-A771-A707C7DC5033}" srcOrd="13" destOrd="0" presId="urn:microsoft.com/office/officeart/2005/8/layout/hierarchy2"/>
    <dgm:cxn modelId="{1642AEF4-6E58-469F-B367-84C2CBE84FC1}" type="presParOf" srcId="{B2950ABD-BE6A-42F8-A771-A707C7DC5033}" destId="{8173936D-F283-4DC2-9B15-CAC7F67403AC}" srcOrd="0" destOrd="0" presId="urn:microsoft.com/office/officeart/2005/8/layout/hierarchy2"/>
    <dgm:cxn modelId="{BA7E2089-0C31-42B3-AAAC-C5139993BC13}" type="presParOf" srcId="{B2950ABD-BE6A-42F8-A771-A707C7DC5033}" destId="{81C235DD-D2E9-4DA1-B8CA-8EEB07483737}" srcOrd="1" destOrd="0" presId="urn:microsoft.com/office/officeart/2005/8/layout/hierarchy2"/>
    <dgm:cxn modelId="{5C22857D-57AD-4648-9608-FCE7C3ED35D8}" type="presParOf" srcId="{6C90D7CA-CBAF-47B3-ADC8-430072CA12FF}" destId="{460A7DF6-CB46-4B26-A790-1E889406BC81}" srcOrd="14" destOrd="0" presId="urn:microsoft.com/office/officeart/2005/8/layout/hierarchy2"/>
    <dgm:cxn modelId="{C424B829-9EE6-498B-A8E9-1C8E95C288AE}" type="presParOf" srcId="{460A7DF6-CB46-4B26-A790-1E889406BC81}" destId="{F8F7041A-63A9-4263-AB42-56DC4500E0F1}" srcOrd="0" destOrd="0" presId="urn:microsoft.com/office/officeart/2005/8/layout/hierarchy2"/>
    <dgm:cxn modelId="{B2FDDFFD-DD86-4B28-A611-49531193DC69}" type="presParOf" srcId="{6C90D7CA-CBAF-47B3-ADC8-430072CA12FF}" destId="{3E0E9431-F449-4E81-AC28-7242E89020AD}" srcOrd="15" destOrd="0" presId="urn:microsoft.com/office/officeart/2005/8/layout/hierarchy2"/>
    <dgm:cxn modelId="{FFEA7BDE-6EC7-4FC4-9E9A-063712AA705C}" type="presParOf" srcId="{3E0E9431-F449-4E81-AC28-7242E89020AD}" destId="{67561C60-3D98-4D81-8482-83EE311AC7A5}" srcOrd="0" destOrd="0" presId="urn:microsoft.com/office/officeart/2005/8/layout/hierarchy2"/>
    <dgm:cxn modelId="{63F52B02-4EC8-4D2F-B0EA-576A9299317D}" type="presParOf" srcId="{3E0E9431-F449-4E81-AC28-7242E89020AD}" destId="{7D10A5DE-39A8-4C76-BA05-E56F95DB3F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C51B9C-B9A5-41C5-846D-FCBFE566CAEC}" type="doc">
      <dgm:prSet loTypeId="urn:microsoft.com/office/officeart/2005/8/layout/process5" loCatId="process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568852C6-A01E-4111-B683-26C3FE997ECB}">
      <dgm:prSet custT="1"/>
      <dgm:spPr/>
      <dgm:t>
        <a:bodyPr/>
        <a:lstStyle/>
        <a:p>
          <a:pPr rtl="1"/>
          <a:r>
            <a:rPr lang="fa-IR" sz="2200" b="1" dirty="0" smtClean="0">
              <a:solidFill>
                <a:srgbClr val="FF00FF"/>
              </a:solidFill>
              <a:cs typeface="B Lotus" pitchFamily="2" charset="-78"/>
            </a:rPr>
            <a:t>1- چقدر منابع یا سرمایه موجود است ؟</a:t>
          </a:r>
        </a:p>
      </dgm:t>
    </dgm:pt>
    <dgm:pt modelId="{2ECA0A9C-D91F-4038-80D7-86E55189A831}" type="parTrans" cxnId="{5FFBD10D-265A-4182-9DCD-D22AC09C1AB4}">
      <dgm:prSet/>
      <dgm:spPr/>
      <dgm:t>
        <a:bodyPr/>
        <a:lstStyle/>
        <a:p>
          <a:pPr rtl="1"/>
          <a:endParaRPr lang="fa-IR"/>
        </a:p>
      </dgm:t>
    </dgm:pt>
    <dgm:pt modelId="{6F5D66B5-5E58-4700-B691-C7584CC3CCDD}" type="sibTrans" cxnId="{5FFBD10D-265A-4182-9DCD-D22AC09C1AB4}">
      <dgm:prSet/>
      <dgm:spPr/>
      <dgm:t>
        <a:bodyPr/>
        <a:lstStyle/>
        <a:p>
          <a:pPr rtl="1"/>
          <a:endParaRPr lang="fa-IR"/>
        </a:p>
      </dgm:t>
    </dgm:pt>
    <dgm:pt modelId="{8AB87877-4A46-41E2-995E-BC48B46009BD}">
      <dgm:prSet custT="1"/>
      <dgm:spPr/>
      <dgm:t>
        <a:bodyPr/>
        <a:lstStyle/>
        <a:p>
          <a:pPr rtl="1"/>
          <a:r>
            <a:rPr lang="fa-IR" sz="2200" b="1" dirty="0" smtClean="0">
              <a:solidFill>
                <a:srgbClr val="FF00FF"/>
              </a:solidFill>
              <a:cs typeface="B Lotus" pitchFamily="2" charset="-78"/>
            </a:rPr>
            <a:t>2- با منبع </a:t>
          </a:r>
          <a:r>
            <a:rPr lang="en-US" sz="2200" b="1" dirty="0" smtClean="0">
              <a:solidFill>
                <a:srgbClr val="FF00FF"/>
              </a:solidFill>
              <a:cs typeface="B Lotus" pitchFamily="2" charset="-78"/>
            </a:rPr>
            <a:t>X</a:t>
          </a:r>
          <a:r>
            <a:rPr lang="fa-IR" sz="2200" b="1" dirty="0" smtClean="0">
              <a:solidFill>
                <a:srgbClr val="FF00FF"/>
              </a:solidFill>
              <a:cs typeface="B Lotus" pitchFamily="2" charset="-78"/>
            </a:rPr>
            <a:t> چه کارهایی میتوان انجام داد ؟</a:t>
          </a:r>
          <a:endParaRPr lang="en-US" sz="2200" b="1" dirty="0" smtClean="0">
            <a:solidFill>
              <a:srgbClr val="FF00FF"/>
            </a:solidFill>
            <a:cs typeface="B Lotus" pitchFamily="2" charset="-78"/>
          </a:endParaRPr>
        </a:p>
      </dgm:t>
    </dgm:pt>
    <dgm:pt modelId="{2C12027D-7335-474C-AAFD-2008B1416CDC}" type="parTrans" cxnId="{36C29B0B-E65E-408C-A371-8D74BC01CFFF}">
      <dgm:prSet/>
      <dgm:spPr/>
      <dgm:t>
        <a:bodyPr/>
        <a:lstStyle/>
        <a:p>
          <a:pPr rtl="1"/>
          <a:endParaRPr lang="fa-IR"/>
        </a:p>
      </dgm:t>
    </dgm:pt>
    <dgm:pt modelId="{BBDECDF0-A3C3-408B-A740-C0EAA55F26F7}" type="sibTrans" cxnId="{36C29B0B-E65E-408C-A371-8D74BC01CFFF}">
      <dgm:prSet/>
      <dgm:spPr/>
      <dgm:t>
        <a:bodyPr/>
        <a:lstStyle/>
        <a:p>
          <a:pPr rtl="1"/>
          <a:endParaRPr lang="fa-IR"/>
        </a:p>
      </dgm:t>
    </dgm:pt>
    <dgm:pt modelId="{686C01E7-E852-4E50-832A-1B33B7C43791}">
      <dgm:prSet custT="1"/>
      <dgm:spPr/>
      <dgm:t>
        <a:bodyPr/>
        <a:lstStyle/>
        <a:p>
          <a:pPr rtl="1"/>
          <a:r>
            <a:rPr lang="fa-IR" sz="2000" b="1" dirty="0" smtClean="0">
              <a:solidFill>
                <a:srgbClr val="FF00FF"/>
              </a:solidFill>
              <a:cs typeface="B Lotus" pitchFamily="2" charset="-78"/>
            </a:rPr>
            <a:t>3- انجام کارهایی که ما را به آن خروجی مورد نظر برساند .</a:t>
          </a:r>
          <a:endParaRPr lang="fa-IR" sz="2000" b="1" dirty="0">
            <a:solidFill>
              <a:srgbClr val="FF00FF"/>
            </a:solidFill>
            <a:cs typeface="B Lotus" pitchFamily="2" charset="-78"/>
          </a:endParaRPr>
        </a:p>
      </dgm:t>
    </dgm:pt>
    <dgm:pt modelId="{ECEB156B-62FF-4494-8A16-3FC22EC1A474}" type="parTrans" cxnId="{67B51992-4F8F-4808-9EE4-E4B198DCD2A2}">
      <dgm:prSet/>
      <dgm:spPr/>
      <dgm:t>
        <a:bodyPr/>
        <a:lstStyle/>
        <a:p>
          <a:pPr rtl="1"/>
          <a:endParaRPr lang="fa-IR"/>
        </a:p>
      </dgm:t>
    </dgm:pt>
    <dgm:pt modelId="{437ADFE6-B53E-48D1-B716-806FE2F4986A}" type="sibTrans" cxnId="{67B51992-4F8F-4808-9EE4-E4B198DCD2A2}">
      <dgm:prSet/>
      <dgm:spPr/>
      <dgm:t>
        <a:bodyPr/>
        <a:lstStyle/>
        <a:p>
          <a:pPr rtl="1"/>
          <a:endParaRPr lang="fa-IR"/>
        </a:p>
      </dgm:t>
    </dgm:pt>
    <dgm:pt modelId="{CEC4B1C0-91C4-4A4F-84A6-E097D22EED92}" type="pres">
      <dgm:prSet presAssocID="{01C51B9C-B9A5-41C5-846D-FCBFE566CA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14A7FA4-905A-4FD1-A1A6-245215E755A6}" type="pres">
      <dgm:prSet presAssocID="{568852C6-A01E-4111-B683-26C3FE997ECB}" presName="node" presStyleLbl="node1" presStyleIdx="0" presStyleCnt="3" custLinFactNeighborY="95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6EA598-259A-478A-8C71-F1ED6625163C}" type="pres">
      <dgm:prSet presAssocID="{6F5D66B5-5E58-4700-B691-C7584CC3CCDD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AACF6BAD-4CFE-4C70-A066-ABD727242878}" type="pres">
      <dgm:prSet presAssocID="{6F5D66B5-5E58-4700-B691-C7584CC3CCDD}" presName="connectorText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936A5A84-E83B-4445-8A09-B9340F066666}" type="pres">
      <dgm:prSet presAssocID="{8AB87877-4A46-41E2-995E-BC48B46009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4185B8-35EF-4201-A72A-334CA45FCDE3}" type="pres">
      <dgm:prSet presAssocID="{BBDECDF0-A3C3-408B-A740-C0EAA55F26F7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C24A0DFB-7958-487A-A116-AEE9D96E13D3}" type="pres">
      <dgm:prSet presAssocID="{BBDECDF0-A3C3-408B-A740-C0EAA55F26F7}" presName="connectorTex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53F38791-42BC-44BF-A090-86E7F8C40D23}" type="pres">
      <dgm:prSet presAssocID="{686C01E7-E852-4E50-832A-1B33B7C43791}" presName="node" presStyleLbl="node1" presStyleIdx="2" presStyleCnt="3" custLinFactNeighborY="95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6C29B0B-E65E-408C-A371-8D74BC01CFFF}" srcId="{01C51B9C-B9A5-41C5-846D-FCBFE566CAEC}" destId="{8AB87877-4A46-41E2-995E-BC48B46009BD}" srcOrd="1" destOrd="0" parTransId="{2C12027D-7335-474C-AAFD-2008B1416CDC}" sibTransId="{BBDECDF0-A3C3-408B-A740-C0EAA55F26F7}"/>
    <dgm:cxn modelId="{5CFDEA96-566A-491F-91D6-F74EA724BDBE}" type="presOf" srcId="{BBDECDF0-A3C3-408B-A740-C0EAA55F26F7}" destId="{C24A0DFB-7958-487A-A116-AEE9D96E13D3}" srcOrd="1" destOrd="0" presId="urn:microsoft.com/office/officeart/2005/8/layout/process5"/>
    <dgm:cxn modelId="{8179091D-E248-4FA3-9FFA-31B3B2D9A49D}" type="presOf" srcId="{686C01E7-E852-4E50-832A-1B33B7C43791}" destId="{53F38791-42BC-44BF-A090-86E7F8C40D23}" srcOrd="0" destOrd="0" presId="urn:microsoft.com/office/officeart/2005/8/layout/process5"/>
    <dgm:cxn modelId="{67B51992-4F8F-4808-9EE4-E4B198DCD2A2}" srcId="{01C51B9C-B9A5-41C5-846D-FCBFE566CAEC}" destId="{686C01E7-E852-4E50-832A-1B33B7C43791}" srcOrd="2" destOrd="0" parTransId="{ECEB156B-62FF-4494-8A16-3FC22EC1A474}" sibTransId="{437ADFE6-B53E-48D1-B716-806FE2F4986A}"/>
    <dgm:cxn modelId="{978C5632-0E88-4F74-AB38-60E61A929E0F}" type="presOf" srcId="{6F5D66B5-5E58-4700-B691-C7584CC3CCDD}" destId="{886EA598-259A-478A-8C71-F1ED6625163C}" srcOrd="0" destOrd="0" presId="urn:microsoft.com/office/officeart/2005/8/layout/process5"/>
    <dgm:cxn modelId="{9AC9BE4B-77F1-47A1-8886-99E7DCC4ED0F}" type="presOf" srcId="{01C51B9C-B9A5-41C5-846D-FCBFE566CAEC}" destId="{CEC4B1C0-91C4-4A4F-84A6-E097D22EED92}" srcOrd="0" destOrd="0" presId="urn:microsoft.com/office/officeart/2005/8/layout/process5"/>
    <dgm:cxn modelId="{5FFBD10D-265A-4182-9DCD-D22AC09C1AB4}" srcId="{01C51B9C-B9A5-41C5-846D-FCBFE566CAEC}" destId="{568852C6-A01E-4111-B683-26C3FE997ECB}" srcOrd="0" destOrd="0" parTransId="{2ECA0A9C-D91F-4038-80D7-86E55189A831}" sibTransId="{6F5D66B5-5E58-4700-B691-C7584CC3CCDD}"/>
    <dgm:cxn modelId="{624632C8-36A4-4426-8B00-17C3B178A8D6}" type="presOf" srcId="{6F5D66B5-5E58-4700-B691-C7584CC3CCDD}" destId="{AACF6BAD-4CFE-4C70-A066-ABD727242878}" srcOrd="1" destOrd="0" presId="urn:microsoft.com/office/officeart/2005/8/layout/process5"/>
    <dgm:cxn modelId="{8BE4EDC1-69FF-4B09-8457-0338E47BA853}" type="presOf" srcId="{BBDECDF0-A3C3-408B-A740-C0EAA55F26F7}" destId="{BB4185B8-35EF-4201-A72A-334CA45FCDE3}" srcOrd="0" destOrd="0" presId="urn:microsoft.com/office/officeart/2005/8/layout/process5"/>
    <dgm:cxn modelId="{66F20F39-21B5-4323-B257-D8F0D813077D}" type="presOf" srcId="{8AB87877-4A46-41E2-995E-BC48B46009BD}" destId="{936A5A84-E83B-4445-8A09-B9340F066666}" srcOrd="0" destOrd="0" presId="urn:microsoft.com/office/officeart/2005/8/layout/process5"/>
    <dgm:cxn modelId="{E2B1F9FB-92B9-430B-B9DF-B104C98A0D94}" type="presOf" srcId="{568852C6-A01E-4111-B683-26C3FE997ECB}" destId="{614A7FA4-905A-4FD1-A1A6-245215E755A6}" srcOrd="0" destOrd="0" presId="urn:microsoft.com/office/officeart/2005/8/layout/process5"/>
    <dgm:cxn modelId="{4B0390C0-82E2-4B48-8DDE-7F75CFAAC469}" type="presParOf" srcId="{CEC4B1C0-91C4-4A4F-84A6-E097D22EED92}" destId="{614A7FA4-905A-4FD1-A1A6-245215E755A6}" srcOrd="0" destOrd="0" presId="urn:microsoft.com/office/officeart/2005/8/layout/process5"/>
    <dgm:cxn modelId="{3C6E70E4-56AA-49F3-9AFD-A4BCBB2AFA65}" type="presParOf" srcId="{CEC4B1C0-91C4-4A4F-84A6-E097D22EED92}" destId="{886EA598-259A-478A-8C71-F1ED6625163C}" srcOrd="1" destOrd="0" presId="urn:microsoft.com/office/officeart/2005/8/layout/process5"/>
    <dgm:cxn modelId="{DCD44372-82C4-4723-80A8-56BC55219C91}" type="presParOf" srcId="{886EA598-259A-478A-8C71-F1ED6625163C}" destId="{AACF6BAD-4CFE-4C70-A066-ABD727242878}" srcOrd="0" destOrd="0" presId="urn:microsoft.com/office/officeart/2005/8/layout/process5"/>
    <dgm:cxn modelId="{38934CF3-7A7B-43AA-8979-44AD7B46B522}" type="presParOf" srcId="{CEC4B1C0-91C4-4A4F-84A6-E097D22EED92}" destId="{936A5A84-E83B-4445-8A09-B9340F066666}" srcOrd="2" destOrd="0" presId="urn:microsoft.com/office/officeart/2005/8/layout/process5"/>
    <dgm:cxn modelId="{C96B0961-6D71-400A-B06D-D2E4E5ADF597}" type="presParOf" srcId="{CEC4B1C0-91C4-4A4F-84A6-E097D22EED92}" destId="{BB4185B8-35EF-4201-A72A-334CA45FCDE3}" srcOrd="3" destOrd="0" presId="urn:microsoft.com/office/officeart/2005/8/layout/process5"/>
    <dgm:cxn modelId="{854A3AA8-802C-4969-A91C-62638D178CFE}" type="presParOf" srcId="{BB4185B8-35EF-4201-A72A-334CA45FCDE3}" destId="{C24A0DFB-7958-487A-A116-AEE9D96E13D3}" srcOrd="0" destOrd="0" presId="urn:microsoft.com/office/officeart/2005/8/layout/process5"/>
    <dgm:cxn modelId="{27B15493-B643-411B-B2C3-D7C323C64C94}" type="presParOf" srcId="{CEC4B1C0-91C4-4A4F-84A6-E097D22EED92}" destId="{53F38791-42BC-44BF-A090-86E7F8C40D23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C51B9C-B9A5-41C5-846D-FCBFE566CAEC}" type="doc">
      <dgm:prSet loTypeId="urn:microsoft.com/office/officeart/2005/8/layout/process5" loCatId="process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568852C6-A01E-4111-B683-26C3FE997ECB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fa-IR" sz="2000" b="1" dirty="0" smtClean="0">
              <a:cs typeface="B Lotus" pitchFamily="2" charset="-78"/>
            </a:rPr>
            <a:t>1- بررسی </a:t>
          </a:r>
          <a:r>
            <a:rPr lang="en-US" sz="2000" b="1" dirty="0" smtClean="0">
              <a:cs typeface="B Lotus" pitchFamily="2" charset="-78"/>
            </a:rPr>
            <a:t>IMPACT </a:t>
          </a:r>
          <a:r>
            <a:rPr lang="fa-IR" sz="2000" b="1" dirty="0" smtClean="0">
              <a:cs typeface="B Lotus" pitchFamily="2" charset="-78"/>
            </a:rPr>
            <a:t> و محدوده تاثیر گذاری آن</a:t>
          </a:r>
        </a:p>
      </dgm:t>
    </dgm:pt>
    <dgm:pt modelId="{2ECA0A9C-D91F-4038-80D7-86E55189A831}" type="parTrans" cxnId="{5FFBD10D-265A-4182-9DCD-D22AC09C1AB4}">
      <dgm:prSet/>
      <dgm:spPr/>
      <dgm:t>
        <a:bodyPr/>
        <a:lstStyle/>
        <a:p>
          <a:pPr rtl="1"/>
          <a:endParaRPr lang="fa-IR"/>
        </a:p>
      </dgm:t>
    </dgm:pt>
    <dgm:pt modelId="{6F5D66B5-5E58-4700-B691-C7584CC3CCDD}" type="sibTrans" cxnId="{5FFBD10D-265A-4182-9DCD-D22AC09C1AB4}">
      <dgm:prSet/>
      <dgm:spPr/>
      <dgm:t>
        <a:bodyPr/>
        <a:lstStyle/>
        <a:p>
          <a:pPr rtl="1"/>
          <a:endParaRPr lang="fa-IR"/>
        </a:p>
      </dgm:t>
    </dgm:pt>
    <dgm:pt modelId="{8AB87877-4A46-41E2-995E-BC48B46009BD}">
      <dgm:prSet custT="1"/>
      <dgm:spPr/>
      <dgm:t>
        <a:bodyPr/>
        <a:lstStyle/>
        <a:p>
          <a:pPr algn="ctr" rtl="1">
            <a:lnSpc>
              <a:spcPct val="150000"/>
            </a:lnSpc>
          </a:pPr>
          <a:r>
            <a:rPr lang="fa-IR" sz="1800" b="1" dirty="0" smtClean="0">
              <a:cs typeface="B Lotus" pitchFamily="2" charset="-78"/>
            </a:rPr>
            <a:t>2- </a:t>
          </a:r>
          <a:r>
            <a:rPr lang="en-US" sz="1800" b="1" dirty="0" smtClean="0">
              <a:cs typeface="B Lotus" pitchFamily="2" charset="-78"/>
            </a:rPr>
            <a:t>IMPACT</a:t>
          </a:r>
          <a:r>
            <a:rPr lang="fa-IR" sz="1800" b="1" dirty="0" smtClean="0">
              <a:cs typeface="B Lotus" pitchFamily="2" charset="-78"/>
            </a:rPr>
            <a:t> متاثر از چه </a:t>
          </a:r>
          <a:r>
            <a:rPr lang="en-US" sz="1800" b="1" dirty="0" smtClean="0">
              <a:cs typeface="B Lotus" pitchFamily="2" charset="-78"/>
            </a:rPr>
            <a:t>OUTCOME </a:t>
          </a:r>
          <a:r>
            <a:rPr lang="fa-IR" sz="1800" b="1" dirty="0" smtClean="0">
              <a:cs typeface="B Lotus" pitchFamily="2" charset="-78"/>
            </a:rPr>
            <a:t> هست ؟</a:t>
          </a:r>
          <a:endParaRPr lang="en-US" sz="1800" b="1" dirty="0" smtClean="0">
            <a:cs typeface="B Lotus" pitchFamily="2" charset="-78"/>
          </a:endParaRPr>
        </a:p>
      </dgm:t>
    </dgm:pt>
    <dgm:pt modelId="{2C12027D-7335-474C-AAFD-2008B1416CDC}" type="parTrans" cxnId="{36C29B0B-E65E-408C-A371-8D74BC01CFFF}">
      <dgm:prSet/>
      <dgm:spPr/>
      <dgm:t>
        <a:bodyPr/>
        <a:lstStyle/>
        <a:p>
          <a:pPr rtl="1"/>
          <a:endParaRPr lang="fa-IR"/>
        </a:p>
      </dgm:t>
    </dgm:pt>
    <dgm:pt modelId="{BBDECDF0-A3C3-408B-A740-C0EAA55F26F7}" type="sibTrans" cxnId="{36C29B0B-E65E-408C-A371-8D74BC01CFFF}">
      <dgm:prSet/>
      <dgm:spPr/>
      <dgm:t>
        <a:bodyPr/>
        <a:lstStyle/>
        <a:p>
          <a:pPr rtl="1"/>
          <a:endParaRPr lang="fa-IR"/>
        </a:p>
      </dgm:t>
    </dgm:pt>
    <dgm:pt modelId="{686C01E7-E852-4E50-832A-1B33B7C43791}">
      <dgm:prSet custT="1"/>
      <dgm:spPr/>
      <dgm:t>
        <a:bodyPr/>
        <a:lstStyle/>
        <a:p>
          <a:pPr algn="ctr" rtl="1"/>
          <a:r>
            <a:rPr lang="fa-IR" sz="1800" b="0" dirty="0" smtClean="0">
              <a:cs typeface="B Lotus" pitchFamily="2" charset="-78"/>
            </a:rPr>
            <a:t>3-</a:t>
          </a:r>
          <a:r>
            <a:rPr lang="en-US" sz="1800" b="0" dirty="0" smtClean="0">
              <a:cs typeface="B Lotus" pitchFamily="2" charset="-78"/>
            </a:rPr>
            <a:t>OUTCOME </a:t>
          </a:r>
          <a:r>
            <a:rPr lang="fa-IR" sz="1800" b="0" dirty="0" smtClean="0">
              <a:cs typeface="B Lotus" pitchFamily="2" charset="-78"/>
            </a:rPr>
            <a:t> ها از چه </a:t>
          </a:r>
          <a:r>
            <a:rPr lang="en-US" sz="1800" b="0" dirty="0" smtClean="0">
              <a:cs typeface="B Lotus" pitchFamily="2" charset="-78"/>
            </a:rPr>
            <a:t> </a:t>
          </a:r>
          <a:r>
            <a:rPr lang="fa-IR" sz="1800" b="0" dirty="0" smtClean="0">
              <a:cs typeface="B Lotus" pitchFamily="2" charset="-78"/>
            </a:rPr>
            <a:t> </a:t>
          </a:r>
          <a:r>
            <a:rPr lang="en-US" sz="1800" b="0" dirty="0" smtClean="0">
              <a:cs typeface="B Lotus" pitchFamily="2" charset="-78"/>
            </a:rPr>
            <a:t>OUTPUT</a:t>
          </a:r>
          <a:r>
            <a:rPr lang="fa-IR" sz="1800" b="0" dirty="0" smtClean="0">
              <a:cs typeface="B Lotus" pitchFamily="2" charset="-78"/>
            </a:rPr>
            <a:t> منتج می شود ؟</a:t>
          </a:r>
          <a:endParaRPr lang="fa-IR" sz="1800" b="0" dirty="0">
            <a:cs typeface="B Lotus" pitchFamily="2" charset="-78"/>
          </a:endParaRPr>
        </a:p>
      </dgm:t>
    </dgm:pt>
    <dgm:pt modelId="{ECEB156B-62FF-4494-8A16-3FC22EC1A474}" type="parTrans" cxnId="{67B51992-4F8F-4808-9EE4-E4B198DCD2A2}">
      <dgm:prSet/>
      <dgm:spPr/>
      <dgm:t>
        <a:bodyPr/>
        <a:lstStyle/>
        <a:p>
          <a:pPr rtl="1"/>
          <a:endParaRPr lang="fa-IR"/>
        </a:p>
      </dgm:t>
    </dgm:pt>
    <dgm:pt modelId="{437ADFE6-B53E-48D1-B716-806FE2F4986A}" type="sibTrans" cxnId="{67B51992-4F8F-4808-9EE4-E4B198DCD2A2}">
      <dgm:prSet/>
      <dgm:spPr/>
      <dgm:t>
        <a:bodyPr/>
        <a:lstStyle/>
        <a:p>
          <a:pPr rtl="1"/>
          <a:endParaRPr lang="fa-IR"/>
        </a:p>
      </dgm:t>
    </dgm:pt>
    <dgm:pt modelId="{788EBAF1-D346-4DD1-ACF2-9B452A579804}">
      <dgm:prSet custT="1"/>
      <dgm:spPr/>
      <dgm:t>
        <a:bodyPr/>
        <a:lstStyle/>
        <a:p>
          <a:pPr rtl="1"/>
          <a:r>
            <a:rPr lang="fa-IR" sz="1800" b="1" dirty="0" smtClean="0">
              <a:cs typeface="B Lotus" pitchFamily="2" charset="-78"/>
            </a:rPr>
            <a:t>4-</a:t>
          </a:r>
          <a:r>
            <a:rPr lang="en-US" sz="1800" b="1" dirty="0" smtClean="0">
              <a:cs typeface="B Lotus" pitchFamily="2" charset="-78"/>
            </a:rPr>
            <a:t>OUTPUT </a:t>
          </a:r>
          <a:r>
            <a:rPr lang="fa-IR" sz="1800" b="1" dirty="0" smtClean="0">
              <a:cs typeface="B Lotus" pitchFamily="2" charset="-78"/>
            </a:rPr>
            <a:t> ها از چه  </a:t>
          </a:r>
          <a:r>
            <a:rPr lang="en-US" sz="1800" b="1" dirty="0" smtClean="0">
              <a:cs typeface="B Lotus" pitchFamily="2" charset="-78"/>
            </a:rPr>
            <a:t>ACTIVITY</a:t>
          </a:r>
          <a:r>
            <a:rPr lang="fa-IR" sz="1800" b="1" dirty="0" smtClean="0">
              <a:cs typeface="B Lotus" pitchFamily="2" charset="-78"/>
            </a:rPr>
            <a:t> منتج می شود ؟ </a:t>
          </a:r>
          <a:endParaRPr lang="fa-IR" sz="1800" b="1" dirty="0">
            <a:cs typeface="B Lotus" pitchFamily="2" charset="-78"/>
          </a:endParaRPr>
        </a:p>
      </dgm:t>
    </dgm:pt>
    <dgm:pt modelId="{6531F4FB-A5EE-4A44-9211-6199069294DC}" type="parTrans" cxnId="{CFD74A1F-6E7B-435F-9D35-8E78E8C09BF1}">
      <dgm:prSet/>
      <dgm:spPr/>
      <dgm:t>
        <a:bodyPr/>
        <a:lstStyle/>
        <a:p>
          <a:pPr rtl="1"/>
          <a:endParaRPr lang="fa-IR"/>
        </a:p>
      </dgm:t>
    </dgm:pt>
    <dgm:pt modelId="{0C16C737-A29B-487C-8A56-99FD24C46E6E}" type="sibTrans" cxnId="{CFD74A1F-6E7B-435F-9D35-8E78E8C09BF1}">
      <dgm:prSet/>
      <dgm:spPr/>
      <dgm:t>
        <a:bodyPr/>
        <a:lstStyle/>
        <a:p>
          <a:pPr rtl="1"/>
          <a:endParaRPr lang="fa-IR"/>
        </a:p>
      </dgm:t>
    </dgm:pt>
    <dgm:pt modelId="{EB655A5F-AC05-49F5-8E71-3A6FCBD16F32}">
      <dgm:prSet custT="1"/>
      <dgm:spPr/>
      <dgm:t>
        <a:bodyPr/>
        <a:lstStyle/>
        <a:p>
          <a:pPr rtl="1"/>
          <a:r>
            <a:rPr lang="fa-IR" sz="1800" b="0" dirty="0" smtClean="0">
              <a:cs typeface="B Lotus" pitchFamily="2" charset="-78"/>
            </a:rPr>
            <a:t>5-</a:t>
          </a:r>
          <a:r>
            <a:rPr lang="en-US" sz="1800" b="0" dirty="0" smtClean="0">
              <a:cs typeface="B Lotus" pitchFamily="2" charset="-78"/>
            </a:rPr>
            <a:t> ACTIVITY </a:t>
          </a:r>
          <a:r>
            <a:rPr lang="fa-IR" sz="1800" b="0" dirty="0" smtClean="0">
              <a:cs typeface="B Lotus" pitchFamily="2" charset="-78"/>
            </a:rPr>
            <a:t> ها از چه </a:t>
          </a:r>
          <a:r>
            <a:rPr lang="en-US" sz="1800" b="0" dirty="0" smtClean="0">
              <a:cs typeface="B Lotus" pitchFamily="2" charset="-78"/>
            </a:rPr>
            <a:t>INPUT</a:t>
          </a:r>
          <a:r>
            <a:rPr lang="fa-IR" sz="1800" b="0" dirty="0" smtClean="0">
              <a:cs typeface="B Lotus" pitchFamily="2" charset="-78"/>
            </a:rPr>
            <a:t> منتج می شود ؟  </a:t>
          </a:r>
          <a:endParaRPr lang="fa-IR" sz="1800" b="0" dirty="0">
            <a:cs typeface="B Lotus" pitchFamily="2" charset="-78"/>
          </a:endParaRPr>
        </a:p>
      </dgm:t>
    </dgm:pt>
    <dgm:pt modelId="{0847261D-CC6B-490F-AB59-D20A5C94195D}" type="parTrans" cxnId="{88BECA21-576D-4279-A88B-3A3BCE980AB9}">
      <dgm:prSet/>
      <dgm:spPr/>
      <dgm:t>
        <a:bodyPr/>
        <a:lstStyle/>
        <a:p>
          <a:pPr rtl="1"/>
          <a:endParaRPr lang="fa-IR"/>
        </a:p>
      </dgm:t>
    </dgm:pt>
    <dgm:pt modelId="{B4484F63-8833-40F7-9EE5-B2E8EC86B238}" type="sibTrans" cxnId="{88BECA21-576D-4279-A88B-3A3BCE980AB9}">
      <dgm:prSet/>
      <dgm:spPr/>
      <dgm:t>
        <a:bodyPr/>
        <a:lstStyle/>
        <a:p>
          <a:pPr rtl="1"/>
          <a:endParaRPr lang="fa-IR"/>
        </a:p>
      </dgm:t>
    </dgm:pt>
    <dgm:pt modelId="{CEC4B1C0-91C4-4A4F-84A6-E097D22EED92}" type="pres">
      <dgm:prSet presAssocID="{01C51B9C-B9A5-41C5-846D-FCBFE566CA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14A7FA4-905A-4FD1-A1A6-245215E755A6}" type="pres">
      <dgm:prSet presAssocID="{568852C6-A01E-4111-B683-26C3FE997ECB}" presName="node" presStyleLbl="node1" presStyleIdx="0" presStyleCnt="5" custScaleX="86430" custScaleY="248113" custLinFactNeighborX="-5003" custLinFactNeighborY="-278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6EA598-259A-478A-8C71-F1ED6625163C}" type="pres">
      <dgm:prSet presAssocID="{6F5D66B5-5E58-4700-B691-C7584CC3CCDD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AACF6BAD-4CFE-4C70-A066-ABD727242878}" type="pres">
      <dgm:prSet presAssocID="{6F5D66B5-5E58-4700-B691-C7584CC3CCDD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936A5A84-E83B-4445-8A09-B9340F066666}" type="pres">
      <dgm:prSet presAssocID="{8AB87877-4A46-41E2-995E-BC48B46009BD}" presName="node" presStyleLbl="node1" presStyleIdx="1" presStyleCnt="5" custScaleX="90549" custScaleY="253282" custLinFactNeighborX="-8734" custLinFactNeighborY="-449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4185B8-35EF-4201-A72A-334CA45FCDE3}" type="pres">
      <dgm:prSet presAssocID="{BBDECDF0-A3C3-408B-A740-C0EAA55F26F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C24A0DFB-7958-487A-A116-AEE9D96E13D3}" type="pres">
      <dgm:prSet presAssocID="{BBDECDF0-A3C3-408B-A740-C0EAA55F26F7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53F38791-42BC-44BF-A090-86E7F8C40D23}" type="pres">
      <dgm:prSet presAssocID="{686C01E7-E852-4E50-832A-1B33B7C43791}" presName="node" presStyleLbl="node1" presStyleIdx="2" presStyleCnt="5" custScaleX="91273" custScaleY="253330" custLinFactNeighborX="-2191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EB4939-7977-466D-A85C-A1D9E7E4EC1C}" type="pres">
      <dgm:prSet presAssocID="{437ADFE6-B53E-48D1-B716-806FE2F4986A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AC928309-F07C-4420-B8DA-305FCC3329BA}" type="pres">
      <dgm:prSet presAssocID="{437ADFE6-B53E-48D1-B716-806FE2F4986A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7A60CD07-AF42-45F3-B104-2D55813ECAE2}" type="pres">
      <dgm:prSet presAssocID="{788EBAF1-D346-4DD1-ACF2-9B452A579804}" presName="node" presStyleLbl="node1" presStyleIdx="3" presStyleCnt="5" custScaleX="83895" custScaleY="253691" custLinFactNeighborX="-1339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EE3EEEB-1513-476A-BBE5-81C3CFF179B7}" type="pres">
      <dgm:prSet presAssocID="{0C16C737-A29B-487C-8A56-99FD24C46E6E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0502DB45-0327-4572-AD9B-B45FF16138DD}" type="pres">
      <dgm:prSet presAssocID="{0C16C737-A29B-487C-8A56-99FD24C46E6E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B6AD597B-D39F-4D59-827D-39DFEE0CED62}" type="pres">
      <dgm:prSet presAssocID="{EB655A5F-AC05-49F5-8E71-3A6FCBD16F32}" presName="node" presStyleLbl="node1" presStyleIdx="4" presStyleCnt="5" custScaleX="86575" custScaleY="243222" custLinFactNeighborX="-829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188A29C-80EE-46B9-9C6D-C0227AFA3614}" type="presOf" srcId="{0C16C737-A29B-487C-8A56-99FD24C46E6E}" destId="{3EE3EEEB-1513-476A-BBE5-81C3CFF179B7}" srcOrd="0" destOrd="0" presId="urn:microsoft.com/office/officeart/2005/8/layout/process5"/>
    <dgm:cxn modelId="{DF78FCF4-A408-41C3-B95E-FBBD9E66F576}" type="presOf" srcId="{BBDECDF0-A3C3-408B-A740-C0EAA55F26F7}" destId="{BB4185B8-35EF-4201-A72A-334CA45FCDE3}" srcOrd="0" destOrd="0" presId="urn:microsoft.com/office/officeart/2005/8/layout/process5"/>
    <dgm:cxn modelId="{6F270B2D-CD08-4E87-8CD8-61DEA5EAA03E}" type="presOf" srcId="{8AB87877-4A46-41E2-995E-BC48B46009BD}" destId="{936A5A84-E83B-4445-8A09-B9340F066666}" srcOrd="0" destOrd="0" presId="urn:microsoft.com/office/officeart/2005/8/layout/process5"/>
    <dgm:cxn modelId="{B3C78169-1097-496A-99E5-720C812380EA}" type="presOf" srcId="{437ADFE6-B53E-48D1-B716-806FE2F4986A}" destId="{B4EB4939-7977-466D-A85C-A1D9E7E4EC1C}" srcOrd="0" destOrd="0" presId="urn:microsoft.com/office/officeart/2005/8/layout/process5"/>
    <dgm:cxn modelId="{36C29B0B-E65E-408C-A371-8D74BC01CFFF}" srcId="{01C51B9C-B9A5-41C5-846D-FCBFE566CAEC}" destId="{8AB87877-4A46-41E2-995E-BC48B46009BD}" srcOrd="1" destOrd="0" parTransId="{2C12027D-7335-474C-AAFD-2008B1416CDC}" sibTransId="{BBDECDF0-A3C3-408B-A740-C0EAA55F26F7}"/>
    <dgm:cxn modelId="{67B51992-4F8F-4808-9EE4-E4B198DCD2A2}" srcId="{01C51B9C-B9A5-41C5-846D-FCBFE566CAEC}" destId="{686C01E7-E852-4E50-832A-1B33B7C43791}" srcOrd="2" destOrd="0" parTransId="{ECEB156B-62FF-4494-8A16-3FC22EC1A474}" sibTransId="{437ADFE6-B53E-48D1-B716-806FE2F4986A}"/>
    <dgm:cxn modelId="{6E0C39AE-9448-4E99-8E9E-EDC731914697}" type="presOf" srcId="{EB655A5F-AC05-49F5-8E71-3A6FCBD16F32}" destId="{B6AD597B-D39F-4D59-827D-39DFEE0CED62}" srcOrd="0" destOrd="0" presId="urn:microsoft.com/office/officeart/2005/8/layout/process5"/>
    <dgm:cxn modelId="{FC693D82-D2EB-4ADD-AA4D-FFA8ADDC6BAA}" type="presOf" srcId="{6F5D66B5-5E58-4700-B691-C7584CC3CCDD}" destId="{886EA598-259A-478A-8C71-F1ED6625163C}" srcOrd="0" destOrd="0" presId="urn:microsoft.com/office/officeart/2005/8/layout/process5"/>
    <dgm:cxn modelId="{F11CE018-D515-4F6F-9152-45118F8343C6}" type="presOf" srcId="{437ADFE6-B53E-48D1-B716-806FE2F4986A}" destId="{AC928309-F07C-4420-B8DA-305FCC3329BA}" srcOrd="1" destOrd="0" presId="urn:microsoft.com/office/officeart/2005/8/layout/process5"/>
    <dgm:cxn modelId="{88BECA21-576D-4279-A88B-3A3BCE980AB9}" srcId="{01C51B9C-B9A5-41C5-846D-FCBFE566CAEC}" destId="{EB655A5F-AC05-49F5-8E71-3A6FCBD16F32}" srcOrd="4" destOrd="0" parTransId="{0847261D-CC6B-490F-AB59-D20A5C94195D}" sibTransId="{B4484F63-8833-40F7-9EE5-B2E8EC86B238}"/>
    <dgm:cxn modelId="{5FFBD10D-265A-4182-9DCD-D22AC09C1AB4}" srcId="{01C51B9C-B9A5-41C5-846D-FCBFE566CAEC}" destId="{568852C6-A01E-4111-B683-26C3FE997ECB}" srcOrd="0" destOrd="0" parTransId="{2ECA0A9C-D91F-4038-80D7-86E55189A831}" sibTransId="{6F5D66B5-5E58-4700-B691-C7584CC3CCDD}"/>
    <dgm:cxn modelId="{CE8F110B-A986-4661-A91B-1BC3D1B1ED33}" type="presOf" srcId="{01C51B9C-B9A5-41C5-846D-FCBFE566CAEC}" destId="{CEC4B1C0-91C4-4A4F-84A6-E097D22EED92}" srcOrd="0" destOrd="0" presId="urn:microsoft.com/office/officeart/2005/8/layout/process5"/>
    <dgm:cxn modelId="{50E02085-FF69-4F7D-B2DC-2E0FB8C530D0}" type="presOf" srcId="{6F5D66B5-5E58-4700-B691-C7584CC3CCDD}" destId="{AACF6BAD-4CFE-4C70-A066-ABD727242878}" srcOrd="1" destOrd="0" presId="urn:microsoft.com/office/officeart/2005/8/layout/process5"/>
    <dgm:cxn modelId="{D14D8E98-0294-4DFE-B6E3-4FF727FD7BEE}" type="presOf" srcId="{686C01E7-E852-4E50-832A-1B33B7C43791}" destId="{53F38791-42BC-44BF-A090-86E7F8C40D23}" srcOrd="0" destOrd="0" presId="urn:microsoft.com/office/officeart/2005/8/layout/process5"/>
    <dgm:cxn modelId="{19F3CE02-20C2-47C6-9012-4B908BEF83C6}" type="presOf" srcId="{BBDECDF0-A3C3-408B-A740-C0EAA55F26F7}" destId="{C24A0DFB-7958-487A-A116-AEE9D96E13D3}" srcOrd="1" destOrd="0" presId="urn:microsoft.com/office/officeart/2005/8/layout/process5"/>
    <dgm:cxn modelId="{8AC61A99-211E-4A1F-93A1-9548D4E91D03}" type="presOf" srcId="{0C16C737-A29B-487C-8A56-99FD24C46E6E}" destId="{0502DB45-0327-4572-AD9B-B45FF16138DD}" srcOrd="1" destOrd="0" presId="urn:microsoft.com/office/officeart/2005/8/layout/process5"/>
    <dgm:cxn modelId="{CA7ABD10-53D4-47B2-AF77-F4E8A53412AD}" type="presOf" srcId="{788EBAF1-D346-4DD1-ACF2-9B452A579804}" destId="{7A60CD07-AF42-45F3-B104-2D55813ECAE2}" srcOrd="0" destOrd="0" presId="urn:microsoft.com/office/officeart/2005/8/layout/process5"/>
    <dgm:cxn modelId="{14565A8D-9522-45F9-8DC6-7B5552784478}" type="presOf" srcId="{568852C6-A01E-4111-B683-26C3FE997ECB}" destId="{614A7FA4-905A-4FD1-A1A6-245215E755A6}" srcOrd="0" destOrd="0" presId="urn:microsoft.com/office/officeart/2005/8/layout/process5"/>
    <dgm:cxn modelId="{CFD74A1F-6E7B-435F-9D35-8E78E8C09BF1}" srcId="{01C51B9C-B9A5-41C5-846D-FCBFE566CAEC}" destId="{788EBAF1-D346-4DD1-ACF2-9B452A579804}" srcOrd="3" destOrd="0" parTransId="{6531F4FB-A5EE-4A44-9211-6199069294DC}" sibTransId="{0C16C737-A29B-487C-8A56-99FD24C46E6E}"/>
    <dgm:cxn modelId="{DDA2473A-C9CB-440B-837F-49CD952B7C7E}" type="presParOf" srcId="{CEC4B1C0-91C4-4A4F-84A6-E097D22EED92}" destId="{614A7FA4-905A-4FD1-A1A6-245215E755A6}" srcOrd="0" destOrd="0" presId="urn:microsoft.com/office/officeart/2005/8/layout/process5"/>
    <dgm:cxn modelId="{A10CFD43-6CCD-48A2-A973-131967D23381}" type="presParOf" srcId="{CEC4B1C0-91C4-4A4F-84A6-E097D22EED92}" destId="{886EA598-259A-478A-8C71-F1ED6625163C}" srcOrd="1" destOrd="0" presId="urn:microsoft.com/office/officeart/2005/8/layout/process5"/>
    <dgm:cxn modelId="{437FD89B-4576-4E3B-99B1-CC67668234BD}" type="presParOf" srcId="{886EA598-259A-478A-8C71-F1ED6625163C}" destId="{AACF6BAD-4CFE-4C70-A066-ABD727242878}" srcOrd="0" destOrd="0" presId="urn:microsoft.com/office/officeart/2005/8/layout/process5"/>
    <dgm:cxn modelId="{C686120E-1163-4CCE-87EB-F0A527A60A83}" type="presParOf" srcId="{CEC4B1C0-91C4-4A4F-84A6-E097D22EED92}" destId="{936A5A84-E83B-4445-8A09-B9340F066666}" srcOrd="2" destOrd="0" presId="urn:microsoft.com/office/officeart/2005/8/layout/process5"/>
    <dgm:cxn modelId="{B1DA861C-9D04-4E68-B69D-4210BAF977C1}" type="presParOf" srcId="{CEC4B1C0-91C4-4A4F-84A6-E097D22EED92}" destId="{BB4185B8-35EF-4201-A72A-334CA45FCDE3}" srcOrd="3" destOrd="0" presId="urn:microsoft.com/office/officeart/2005/8/layout/process5"/>
    <dgm:cxn modelId="{757B173B-5EE5-4FCA-A5A5-B0F65604F232}" type="presParOf" srcId="{BB4185B8-35EF-4201-A72A-334CA45FCDE3}" destId="{C24A0DFB-7958-487A-A116-AEE9D96E13D3}" srcOrd="0" destOrd="0" presId="urn:microsoft.com/office/officeart/2005/8/layout/process5"/>
    <dgm:cxn modelId="{29D081E6-CD54-41EA-9D0A-111C390B7102}" type="presParOf" srcId="{CEC4B1C0-91C4-4A4F-84A6-E097D22EED92}" destId="{53F38791-42BC-44BF-A090-86E7F8C40D23}" srcOrd="4" destOrd="0" presId="urn:microsoft.com/office/officeart/2005/8/layout/process5"/>
    <dgm:cxn modelId="{D58EF3AD-C571-4232-BE03-D98DC93B0847}" type="presParOf" srcId="{CEC4B1C0-91C4-4A4F-84A6-E097D22EED92}" destId="{B4EB4939-7977-466D-A85C-A1D9E7E4EC1C}" srcOrd="5" destOrd="0" presId="urn:microsoft.com/office/officeart/2005/8/layout/process5"/>
    <dgm:cxn modelId="{16E1B226-F8ED-4011-AECF-F725A9C36170}" type="presParOf" srcId="{B4EB4939-7977-466D-A85C-A1D9E7E4EC1C}" destId="{AC928309-F07C-4420-B8DA-305FCC3329BA}" srcOrd="0" destOrd="0" presId="urn:microsoft.com/office/officeart/2005/8/layout/process5"/>
    <dgm:cxn modelId="{35DF672F-E6C4-465F-A141-8457DDD0C6A8}" type="presParOf" srcId="{CEC4B1C0-91C4-4A4F-84A6-E097D22EED92}" destId="{7A60CD07-AF42-45F3-B104-2D55813ECAE2}" srcOrd="6" destOrd="0" presId="urn:microsoft.com/office/officeart/2005/8/layout/process5"/>
    <dgm:cxn modelId="{83757DBB-E921-4B92-9FB5-3D78AE421833}" type="presParOf" srcId="{CEC4B1C0-91C4-4A4F-84A6-E097D22EED92}" destId="{3EE3EEEB-1513-476A-BBE5-81C3CFF179B7}" srcOrd="7" destOrd="0" presId="urn:microsoft.com/office/officeart/2005/8/layout/process5"/>
    <dgm:cxn modelId="{1B3FC1BF-AAE6-4A53-92D6-8A21E8AD63A8}" type="presParOf" srcId="{3EE3EEEB-1513-476A-BBE5-81C3CFF179B7}" destId="{0502DB45-0327-4572-AD9B-B45FF16138DD}" srcOrd="0" destOrd="0" presId="urn:microsoft.com/office/officeart/2005/8/layout/process5"/>
    <dgm:cxn modelId="{E6EDB545-E16A-4EE6-8D16-7928E2E5AC13}" type="presParOf" srcId="{CEC4B1C0-91C4-4A4F-84A6-E097D22EED92}" destId="{B6AD597B-D39F-4D59-827D-39DFEE0CED62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BF377E-886F-4061-BE55-1129C5765CF9}" type="doc">
      <dgm:prSet loTypeId="urn:microsoft.com/office/officeart/2005/8/layout/equation2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36C2DFD-9B2F-49BE-999B-150B6EFAD691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1"/>
          <a:r>
            <a:rPr lang="fa-IR" sz="2000" dirty="0" smtClean="0">
              <a:cs typeface="B Jadid" pitchFamily="2" charset="-78"/>
            </a:rPr>
            <a:t>1- رویکرد </a:t>
          </a:r>
          <a:r>
            <a:rPr lang="en-US" sz="2000" b="1" dirty="0" smtClean="0">
              <a:cs typeface="B Jadid" pitchFamily="2" charset="-78"/>
            </a:rPr>
            <a:t>RBM </a:t>
          </a:r>
          <a:r>
            <a:rPr lang="fa-IR" sz="2000" b="1" dirty="0" smtClean="0">
              <a:cs typeface="B Jadid" pitchFamily="2" charset="-78"/>
            </a:rPr>
            <a:t> </a:t>
          </a:r>
          <a:r>
            <a:rPr lang="fa-IR" sz="2000" dirty="0" smtClean="0">
              <a:cs typeface="B Jadid" pitchFamily="2" charset="-78"/>
            </a:rPr>
            <a:t>دارای چارچوب مشخص و ساده ای است.</a:t>
          </a:r>
          <a:endParaRPr lang="fa-IR" sz="2000" dirty="0">
            <a:cs typeface="B Jadid" pitchFamily="2" charset="-78"/>
          </a:endParaRPr>
        </a:p>
      </dgm:t>
    </dgm:pt>
    <dgm:pt modelId="{DEA93FFD-5F89-48B9-86CD-5EA7092C6933}" type="parTrans" cxnId="{EC0CE752-982E-4231-9C65-FA659690347D}">
      <dgm:prSet/>
      <dgm:spPr/>
      <dgm:t>
        <a:bodyPr/>
        <a:lstStyle/>
        <a:p>
          <a:pPr rtl="1"/>
          <a:endParaRPr lang="fa-IR"/>
        </a:p>
      </dgm:t>
    </dgm:pt>
    <dgm:pt modelId="{D42A3434-FD32-4EFC-A46E-9A697475299B}" type="sibTrans" cxnId="{EC0CE752-982E-4231-9C65-FA659690347D}">
      <dgm:prSet/>
      <dgm:spPr/>
      <dgm:t>
        <a:bodyPr/>
        <a:lstStyle/>
        <a:p>
          <a:pPr rtl="1"/>
          <a:endParaRPr lang="fa-IR"/>
        </a:p>
      </dgm:t>
    </dgm:pt>
    <dgm:pt modelId="{B0F3B819-5E27-4071-8517-B548B8D8D11A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1"/>
          <a:r>
            <a:rPr lang="fa-IR" sz="2000" dirty="0" smtClean="0">
              <a:cs typeface="B Jadid" pitchFamily="2" charset="-78"/>
            </a:rPr>
            <a:t>2- تغییر رویکرد از </a:t>
          </a:r>
          <a:r>
            <a:rPr lang="en-US" sz="2000" b="1" dirty="0" smtClean="0">
              <a:cs typeface="B Jadid" pitchFamily="2" charset="-78"/>
            </a:rPr>
            <a:t>RBM </a:t>
          </a:r>
          <a:r>
            <a:rPr lang="fa-IR" sz="2000" b="1" dirty="0" smtClean="0">
              <a:cs typeface="B Jadid" pitchFamily="2" charset="-78"/>
            </a:rPr>
            <a:t> </a:t>
          </a:r>
          <a:r>
            <a:rPr lang="fa-IR" sz="2000" dirty="0" smtClean="0">
              <a:cs typeface="B Jadid" pitchFamily="2" charset="-78"/>
            </a:rPr>
            <a:t>به سمت مدیریت استراتژیک هزینه بر هست.</a:t>
          </a:r>
          <a:endParaRPr lang="fa-IR" sz="2000" dirty="0">
            <a:cs typeface="B Jadid" pitchFamily="2" charset="-78"/>
          </a:endParaRPr>
        </a:p>
      </dgm:t>
    </dgm:pt>
    <dgm:pt modelId="{C453F4B0-FD9E-4C4B-BBC5-C401BB40DBF5}" type="parTrans" cxnId="{BEA7309C-3B26-4045-99AA-F7188B356520}">
      <dgm:prSet/>
      <dgm:spPr/>
      <dgm:t>
        <a:bodyPr/>
        <a:lstStyle/>
        <a:p>
          <a:pPr rtl="1"/>
          <a:endParaRPr lang="fa-IR"/>
        </a:p>
      </dgm:t>
    </dgm:pt>
    <dgm:pt modelId="{5DBD35FA-77E8-40B1-9101-A297CF2492C2}" type="sibTrans" cxnId="{BEA7309C-3B26-4045-99AA-F7188B356520}">
      <dgm:prSet/>
      <dgm:spPr/>
      <dgm:t>
        <a:bodyPr/>
        <a:lstStyle/>
        <a:p>
          <a:pPr rtl="1"/>
          <a:endParaRPr lang="fa-IR"/>
        </a:p>
      </dgm:t>
    </dgm:pt>
    <dgm:pt modelId="{4CB2DAF9-4AE6-4E4F-B21C-DD96041AA550}">
      <dgm:prSet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pPr rtl="1"/>
          <a:r>
            <a:rPr lang="fa-IR" sz="2200" b="0" dirty="0" smtClean="0">
              <a:cs typeface="B Jadid" pitchFamily="2" charset="-78"/>
            </a:rPr>
            <a:t>توسط سازمان ملل و به تبع آن سایر کشورها مورد استفاده قرار می گیرد.</a:t>
          </a:r>
          <a:endParaRPr lang="fa-IR" sz="2200" b="0" dirty="0">
            <a:cs typeface="B Jadid" pitchFamily="2" charset="-78"/>
          </a:endParaRPr>
        </a:p>
      </dgm:t>
    </dgm:pt>
    <dgm:pt modelId="{4BA33422-59D5-4F73-9961-D992BC2ABB61}" type="parTrans" cxnId="{5E2E531A-FFE4-4BA3-8AB7-81AAABBD7671}">
      <dgm:prSet/>
      <dgm:spPr/>
      <dgm:t>
        <a:bodyPr/>
        <a:lstStyle/>
        <a:p>
          <a:pPr rtl="1"/>
          <a:endParaRPr lang="fa-IR"/>
        </a:p>
      </dgm:t>
    </dgm:pt>
    <dgm:pt modelId="{BE68672D-C5FA-49A8-99F8-6B0C7A11FE54}" type="sibTrans" cxnId="{5E2E531A-FFE4-4BA3-8AB7-81AAABBD7671}">
      <dgm:prSet/>
      <dgm:spPr/>
      <dgm:t>
        <a:bodyPr/>
        <a:lstStyle/>
        <a:p>
          <a:pPr rtl="1"/>
          <a:endParaRPr lang="fa-IR"/>
        </a:p>
      </dgm:t>
    </dgm:pt>
    <dgm:pt modelId="{2EA4D9C8-D5E5-4CFC-A550-000F367E9127}" type="pres">
      <dgm:prSet presAssocID="{16BF377E-886F-4061-BE55-1129C5765C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9D65C80-95CF-4528-8B98-5262B96432E3}" type="pres">
      <dgm:prSet presAssocID="{16BF377E-886F-4061-BE55-1129C5765CF9}" presName="vNodes" presStyleCnt="0"/>
      <dgm:spPr/>
    </dgm:pt>
    <dgm:pt modelId="{002CCD48-F687-43C7-BF71-3B48A3C58D8B}" type="pres">
      <dgm:prSet presAssocID="{A36C2DFD-9B2F-49BE-999B-150B6EFAD691}" presName="node" presStyleLbl="node1" presStyleIdx="0" presStyleCnt="3" custScaleX="227704" custScaleY="144889" custLinFactNeighborX="-90660" custLinFactNeighborY="-7525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9DADF15-47DC-4794-9CEF-99C55E3F585C}" type="pres">
      <dgm:prSet presAssocID="{D42A3434-FD32-4EFC-A46E-9A697475299B}" presName="spacerT" presStyleCnt="0"/>
      <dgm:spPr/>
    </dgm:pt>
    <dgm:pt modelId="{B608D7A5-2A63-4509-A1D1-1EA1287D47DB}" type="pres">
      <dgm:prSet presAssocID="{D42A3434-FD32-4EFC-A46E-9A697475299B}" presName="sibTrans" presStyleLbl="sibTrans2D1" presStyleIdx="0" presStyleCnt="2" custLinFactX="-35654" custLinFactNeighborX="-100000"/>
      <dgm:spPr/>
      <dgm:t>
        <a:bodyPr/>
        <a:lstStyle/>
        <a:p>
          <a:pPr rtl="1"/>
          <a:endParaRPr lang="fa-IR"/>
        </a:p>
      </dgm:t>
    </dgm:pt>
    <dgm:pt modelId="{CA489C16-FF98-45F4-B819-6C544EC91779}" type="pres">
      <dgm:prSet presAssocID="{D42A3434-FD32-4EFC-A46E-9A697475299B}" presName="spacerB" presStyleCnt="0"/>
      <dgm:spPr/>
    </dgm:pt>
    <dgm:pt modelId="{6B08ED57-D8B3-48B0-850C-6F028116A66D}" type="pres">
      <dgm:prSet presAssocID="{B0F3B819-5E27-4071-8517-B548B8D8D11A}" presName="node" presStyleLbl="node1" presStyleIdx="1" presStyleCnt="3" custScaleX="215555" custScaleY="151059" custLinFactY="9496" custLinFactNeighborX="-7558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283128-261F-40A7-9788-83915F15E3ED}" type="pres">
      <dgm:prSet presAssocID="{16BF377E-886F-4061-BE55-1129C5765CF9}" presName="sibTransLast" presStyleLbl="sibTrans2D1" presStyleIdx="1" presStyleCnt="2" custLinFactNeighborX="-13143" custLinFactNeighborY="-17576"/>
      <dgm:spPr/>
      <dgm:t>
        <a:bodyPr/>
        <a:lstStyle/>
        <a:p>
          <a:pPr rtl="1"/>
          <a:endParaRPr lang="fa-IR"/>
        </a:p>
      </dgm:t>
    </dgm:pt>
    <dgm:pt modelId="{C26BCB11-DBF7-4EB4-9D5A-EE282A4A6D85}" type="pres">
      <dgm:prSet presAssocID="{16BF377E-886F-4061-BE55-1129C5765CF9}" presName="connectorTex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A210A625-17DE-46AC-9158-5AD0460852EA}" type="pres">
      <dgm:prSet presAssocID="{16BF377E-886F-4061-BE55-1129C5765CF9}" presName="lastNode" presStyleLbl="node1" presStyleIdx="2" presStyleCnt="3" custScaleX="112607" custScaleY="110460" custLinFactX="11649" custLinFactNeighborX="100000" custLinFactNeighborY="-509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57BC11B-D041-4337-9396-5A277161A628}" type="presOf" srcId="{5DBD35FA-77E8-40B1-9101-A297CF2492C2}" destId="{C26BCB11-DBF7-4EB4-9D5A-EE282A4A6D85}" srcOrd="1" destOrd="0" presId="urn:microsoft.com/office/officeart/2005/8/layout/equation2"/>
    <dgm:cxn modelId="{203C8F38-41B3-4BA1-B800-E5C5C7D61C16}" type="presOf" srcId="{4CB2DAF9-4AE6-4E4F-B21C-DD96041AA550}" destId="{A210A625-17DE-46AC-9158-5AD0460852EA}" srcOrd="0" destOrd="0" presId="urn:microsoft.com/office/officeart/2005/8/layout/equation2"/>
    <dgm:cxn modelId="{8E182EBC-5D45-4541-98EF-51E249265556}" type="presOf" srcId="{A36C2DFD-9B2F-49BE-999B-150B6EFAD691}" destId="{002CCD48-F687-43C7-BF71-3B48A3C58D8B}" srcOrd="0" destOrd="0" presId="urn:microsoft.com/office/officeart/2005/8/layout/equation2"/>
    <dgm:cxn modelId="{1337BC9F-16DF-4D70-B9E2-B7F64CC8DF75}" type="presOf" srcId="{D42A3434-FD32-4EFC-A46E-9A697475299B}" destId="{B608D7A5-2A63-4509-A1D1-1EA1287D47DB}" srcOrd="0" destOrd="0" presId="urn:microsoft.com/office/officeart/2005/8/layout/equation2"/>
    <dgm:cxn modelId="{5E2E531A-FFE4-4BA3-8AB7-81AAABBD7671}" srcId="{16BF377E-886F-4061-BE55-1129C5765CF9}" destId="{4CB2DAF9-4AE6-4E4F-B21C-DD96041AA550}" srcOrd="2" destOrd="0" parTransId="{4BA33422-59D5-4F73-9961-D992BC2ABB61}" sibTransId="{BE68672D-C5FA-49A8-99F8-6B0C7A11FE54}"/>
    <dgm:cxn modelId="{BEA7309C-3B26-4045-99AA-F7188B356520}" srcId="{16BF377E-886F-4061-BE55-1129C5765CF9}" destId="{B0F3B819-5E27-4071-8517-B548B8D8D11A}" srcOrd="1" destOrd="0" parTransId="{C453F4B0-FD9E-4C4B-BBC5-C401BB40DBF5}" sibTransId="{5DBD35FA-77E8-40B1-9101-A297CF2492C2}"/>
    <dgm:cxn modelId="{EC0CE752-982E-4231-9C65-FA659690347D}" srcId="{16BF377E-886F-4061-BE55-1129C5765CF9}" destId="{A36C2DFD-9B2F-49BE-999B-150B6EFAD691}" srcOrd="0" destOrd="0" parTransId="{DEA93FFD-5F89-48B9-86CD-5EA7092C6933}" sibTransId="{D42A3434-FD32-4EFC-A46E-9A697475299B}"/>
    <dgm:cxn modelId="{546C55CC-1FF3-4E54-833E-6DFFEDA42687}" type="presOf" srcId="{5DBD35FA-77E8-40B1-9101-A297CF2492C2}" destId="{6B283128-261F-40A7-9788-83915F15E3ED}" srcOrd="0" destOrd="0" presId="urn:microsoft.com/office/officeart/2005/8/layout/equation2"/>
    <dgm:cxn modelId="{EFA4BC6A-D552-46CF-8BF3-11EADD0B3BC3}" type="presOf" srcId="{16BF377E-886F-4061-BE55-1129C5765CF9}" destId="{2EA4D9C8-D5E5-4CFC-A550-000F367E9127}" srcOrd="0" destOrd="0" presId="urn:microsoft.com/office/officeart/2005/8/layout/equation2"/>
    <dgm:cxn modelId="{DB7B8731-2374-44EF-9B1E-26DF98427B76}" type="presOf" srcId="{B0F3B819-5E27-4071-8517-B548B8D8D11A}" destId="{6B08ED57-D8B3-48B0-850C-6F028116A66D}" srcOrd="0" destOrd="0" presId="urn:microsoft.com/office/officeart/2005/8/layout/equation2"/>
    <dgm:cxn modelId="{E476A8C1-6ED6-4C8A-9422-16551985927B}" type="presParOf" srcId="{2EA4D9C8-D5E5-4CFC-A550-000F367E9127}" destId="{89D65C80-95CF-4528-8B98-5262B96432E3}" srcOrd="0" destOrd="0" presId="urn:microsoft.com/office/officeart/2005/8/layout/equation2"/>
    <dgm:cxn modelId="{AA7A18DA-EDB8-4078-A455-D6A1634D2F19}" type="presParOf" srcId="{89D65C80-95CF-4528-8B98-5262B96432E3}" destId="{002CCD48-F687-43C7-BF71-3B48A3C58D8B}" srcOrd="0" destOrd="0" presId="urn:microsoft.com/office/officeart/2005/8/layout/equation2"/>
    <dgm:cxn modelId="{FF8AD6B2-BD4D-4A4D-84F7-9B15CC8EBE03}" type="presParOf" srcId="{89D65C80-95CF-4528-8B98-5262B96432E3}" destId="{A9DADF15-47DC-4794-9CEF-99C55E3F585C}" srcOrd="1" destOrd="0" presId="urn:microsoft.com/office/officeart/2005/8/layout/equation2"/>
    <dgm:cxn modelId="{1B820B06-8C81-4152-BB15-CE540C8F5E80}" type="presParOf" srcId="{89D65C80-95CF-4528-8B98-5262B96432E3}" destId="{B608D7A5-2A63-4509-A1D1-1EA1287D47DB}" srcOrd="2" destOrd="0" presId="urn:microsoft.com/office/officeart/2005/8/layout/equation2"/>
    <dgm:cxn modelId="{1193E130-43B0-4AA1-8AE0-F8187FA20B9B}" type="presParOf" srcId="{89D65C80-95CF-4528-8B98-5262B96432E3}" destId="{CA489C16-FF98-45F4-B819-6C544EC91779}" srcOrd="3" destOrd="0" presId="urn:microsoft.com/office/officeart/2005/8/layout/equation2"/>
    <dgm:cxn modelId="{93009432-85A4-46D1-8EAC-70273FFD59C8}" type="presParOf" srcId="{89D65C80-95CF-4528-8B98-5262B96432E3}" destId="{6B08ED57-D8B3-48B0-850C-6F028116A66D}" srcOrd="4" destOrd="0" presId="urn:microsoft.com/office/officeart/2005/8/layout/equation2"/>
    <dgm:cxn modelId="{18DBAA42-B7F9-4318-8A0F-A82E06A4EA3A}" type="presParOf" srcId="{2EA4D9C8-D5E5-4CFC-A550-000F367E9127}" destId="{6B283128-261F-40A7-9788-83915F15E3ED}" srcOrd="1" destOrd="0" presId="urn:microsoft.com/office/officeart/2005/8/layout/equation2"/>
    <dgm:cxn modelId="{A0D26924-EF22-41FD-B4D9-3E5AF9DA68DE}" type="presParOf" srcId="{6B283128-261F-40A7-9788-83915F15E3ED}" destId="{C26BCB11-DBF7-4EB4-9D5A-EE282A4A6D85}" srcOrd="0" destOrd="0" presId="urn:microsoft.com/office/officeart/2005/8/layout/equation2"/>
    <dgm:cxn modelId="{687D176E-0E4C-4AF0-A1BC-CD58F9E06787}" type="presParOf" srcId="{2EA4D9C8-D5E5-4CFC-A550-000F367E9127}" destId="{A210A625-17DE-46AC-9158-5AD0460852EA}" srcOrd="2" destOrd="0" presId="urn:microsoft.com/office/officeart/2005/8/layout/equation2"/>
  </dgm:cxnLst>
  <dgm:bg/>
  <dgm:whole>
    <a:ln>
      <a:solidFill>
        <a:schemeClr val="tx2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2AA188-9EC6-40A7-B73E-602A978B6804}">
      <dsp:nvSpPr>
        <dsp:cNvPr id="0" name=""/>
        <dsp:cNvSpPr/>
      </dsp:nvSpPr>
      <dsp:spPr>
        <a:xfrm rot="5400000">
          <a:off x="-175637" y="179493"/>
          <a:ext cx="1170919" cy="819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FF00FF"/>
              </a:solidFill>
            </a:rPr>
            <a:t>1</a:t>
          </a:r>
          <a:endParaRPr lang="fa-IR" sz="1800" kern="1200" dirty="0">
            <a:solidFill>
              <a:srgbClr val="FF00FF"/>
            </a:solidFill>
          </a:endParaRPr>
        </a:p>
      </dsp:txBody>
      <dsp:txXfrm rot="5400000">
        <a:off x="-175637" y="179493"/>
        <a:ext cx="1170919" cy="819643"/>
      </dsp:txXfrm>
    </dsp:sp>
    <dsp:sp modelId="{51431FEA-152B-48D0-9277-4FB6CBF0D7DD}">
      <dsp:nvSpPr>
        <dsp:cNvPr id="0" name=""/>
        <dsp:cNvSpPr/>
      </dsp:nvSpPr>
      <dsp:spPr>
        <a:xfrm rot="5400000">
          <a:off x="3077072" y="-2253574"/>
          <a:ext cx="761497" cy="5276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Lotus" pitchFamily="2" charset="-78"/>
            </a:rPr>
            <a:t>رویکردی که بر مبنای مدیریت مبتنی بر هدف یا  </a:t>
          </a:r>
          <a:r>
            <a:rPr lang="en-US" sz="2000" b="1" kern="1200" dirty="0" err="1" smtClean="0">
              <a:cs typeface="B Lotus" pitchFamily="2" charset="-78"/>
            </a:rPr>
            <a:t>mpo</a:t>
          </a:r>
          <a:r>
            <a:rPr lang="en-US" sz="2000" b="1" kern="1200" dirty="0" smtClean="0">
              <a:cs typeface="B Lotus" pitchFamily="2" charset="-78"/>
            </a:rPr>
            <a:t> </a:t>
          </a:r>
          <a:r>
            <a:rPr lang="fa-IR" sz="2000" b="1" kern="1200" dirty="0" smtClean="0">
              <a:cs typeface="B Lotus" pitchFamily="2" charset="-78"/>
            </a:rPr>
            <a:t>توسط آقای پیتر دراکر  در دهه 1950 مطرح شد.</a:t>
          </a:r>
        </a:p>
      </dsp:txBody>
      <dsp:txXfrm rot="5400000">
        <a:off x="3077072" y="-2253574"/>
        <a:ext cx="761497" cy="5276356"/>
      </dsp:txXfrm>
    </dsp:sp>
    <dsp:sp modelId="{1BE18672-F3B7-4052-B5C0-6BA39A8ECCF6}">
      <dsp:nvSpPr>
        <dsp:cNvPr id="0" name=""/>
        <dsp:cNvSpPr/>
      </dsp:nvSpPr>
      <dsp:spPr>
        <a:xfrm rot="5400000">
          <a:off x="-175637" y="1202773"/>
          <a:ext cx="1170919" cy="819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FF00FF"/>
              </a:solidFill>
            </a:rPr>
            <a:t>2</a:t>
          </a:r>
        </a:p>
      </dsp:txBody>
      <dsp:txXfrm rot="5400000">
        <a:off x="-175637" y="1202773"/>
        <a:ext cx="1170919" cy="819643"/>
      </dsp:txXfrm>
    </dsp:sp>
    <dsp:sp modelId="{E79ABE67-40F6-4844-8D2F-8F02983B54CB}">
      <dsp:nvSpPr>
        <dsp:cNvPr id="0" name=""/>
        <dsp:cNvSpPr/>
      </dsp:nvSpPr>
      <dsp:spPr>
        <a:xfrm rot="5400000">
          <a:off x="3077272" y="-1230493"/>
          <a:ext cx="761097" cy="5276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Lotus" pitchFamily="2" charset="-78"/>
            </a:rPr>
            <a:t>ورود چارچوب منطقی یا (</a:t>
          </a:r>
          <a:r>
            <a:rPr lang="en-US" sz="2000" b="1" kern="1200" dirty="0" err="1" smtClean="0">
              <a:cs typeface="B Lotus" pitchFamily="2" charset="-78"/>
            </a:rPr>
            <a:t>logframe</a:t>
          </a:r>
          <a:r>
            <a:rPr lang="fa-IR" sz="2000" b="1" kern="1200" dirty="0" smtClean="0">
              <a:cs typeface="B Lotus" pitchFamily="2" charset="-78"/>
            </a:rPr>
            <a:t>) از سال 1960 به سازمان ملل </a:t>
          </a:r>
          <a:endParaRPr lang="fa-IR" sz="2000" b="1" kern="1200" dirty="0"/>
        </a:p>
      </dsp:txBody>
      <dsp:txXfrm rot="5400000">
        <a:off x="3077272" y="-1230493"/>
        <a:ext cx="761097" cy="5276356"/>
      </dsp:txXfrm>
    </dsp:sp>
    <dsp:sp modelId="{2A4A76CE-6E4F-4A06-AC25-E9F6F39C9772}">
      <dsp:nvSpPr>
        <dsp:cNvPr id="0" name=""/>
        <dsp:cNvSpPr/>
      </dsp:nvSpPr>
      <dsp:spPr>
        <a:xfrm rot="5400000">
          <a:off x="-175637" y="2226054"/>
          <a:ext cx="1170919" cy="819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FF00FF"/>
              </a:solidFill>
            </a:rPr>
            <a:t>3</a:t>
          </a:r>
        </a:p>
      </dsp:txBody>
      <dsp:txXfrm rot="5400000">
        <a:off x="-175637" y="2226054"/>
        <a:ext cx="1170919" cy="819643"/>
      </dsp:txXfrm>
    </dsp:sp>
    <dsp:sp modelId="{A1B80154-4FC6-4154-8A27-E83FDEC7AEF2}">
      <dsp:nvSpPr>
        <dsp:cNvPr id="0" name=""/>
        <dsp:cNvSpPr/>
      </dsp:nvSpPr>
      <dsp:spPr>
        <a:xfrm rot="5400000">
          <a:off x="3077272" y="-207212"/>
          <a:ext cx="761097" cy="5276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Lotus" pitchFamily="2" charset="-78"/>
            </a:rPr>
            <a:t>آغاز استفاده از  سال 1990 در </a:t>
          </a:r>
          <a:r>
            <a:rPr lang="en-US" sz="2000" b="1" kern="1200" dirty="0" smtClean="0">
              <a:cs typeface="B Lotus" pitchFamily="2" charset="-78"/>
            </a:rPr>
            <a:t>UN</a:t>
          </a:r>
          <a:r>
            <a:rPr lang="fa-IR" sz="2000" b="1" kern="1200" dirty="0" smtClean="0">
              <a:cs typeface="B Lotus" pitchFamily="2" charset="-78"/>
            </a:rPr>
            <a:t> و دیگر کشورها</a:t>
          </a:r>
        </a:p>
      </dsp:txBody>
      <dsp:txXfrm rot="5400000">
        <a:off x="3077272" y="-207212"/>
        <a:ext cx="761097" cy="5276356"/>
      </dsp:txXfrm>
    </dsp:sp>
    <dsp:sp modelId="{B6D1AA58-48E2-4208-94C0-19AF0CCB39FE}">
      <dsp:nvSpPr>
        <dsp:cNvPr id="0" name=""/>
        <dsp:cNvSpPr/>
      </dsp:nvSpPr>
      <dsp:spPr>
        <a:xfrm rot="5400000">
          <a:off x="-175637" y="3249335"/>
          <a:ext cx="1170919" cy="819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FF00FF"/>
              </a:solidFill>
            </a:rPr>
            <a:t>4</a:t>
          </a:r>
        </a:p>
      </dsp:txBody>
      <dsp:txXfrm rot="5400000">
        <a:off x="-175637" y="3249335"/>
        <a:ext cx="1170919" cy="819643"/>
      </dsp:txXfrm>
    </dsp:sp>
    <dsp:sp modelId="{9562A147-4B0A-447B-9B39-CF52FA7013AC}">
      <dsp:nvSpPr>
        <dsp:cNvPr id="0" name=""/>
        <dsp:cNvSpPr/>
      </dsp:nvSpPr>
      <dsp:spPr>
        <a:xfrm rot="5400000">
          <a:off x="3077272" y="816067"/>
          <a:ext cx="761097" cy="52763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Lotus" pitchFamily="2" charset="-78"/>
            </a:rPr>
            <a:t>انجام بازنگری در سال های 2000 ، 2007 و 2011</a:t>
          </a:r>
          <a:r>
            <a:rPr lang="fa-IR" sz="2800" b="1" kern="1200" dirty="0" smtClean="0">
              <a:cs typeface="B Davat" pitchFamily="2" charset="-78"/>
            </a:rPr>
            <a:t> </a:t>
          </a:r>
          <a:endParaRPr lang="fa-IR" sz="2800" kern="1200" dirty="0"/>
        </a:p>
      </dsp:txBody>
      <dsp:txXfrm rot="5400000">
        <a:off x="3077272" y="816067"/>
        <a:ext cx="761097" cy="52763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95A0A0-3CE6-44C9-AED7-0AD5902D8F3A}">
      <dsp:nvSpPr>
        <dsp:cNvPr id="0" name=""/>
        <dsp:cNvSpPr/>
      </dsp:nvSpPr>
      <dsp:spPr>
        <a:xfrm>
          <a:off x="0" y="1542727"/>
          <a:ext cx="2607965" cy="1303982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Jadid" pitchFamily="2" charset="-78"/>
            </a:rPr>
            <a:t>شاخصه های </a:t>
          </a:r>
          <a:r>
            <a:rPr lang="en-US" sz="2800" b="1" u="sng" kern="1200" dirty="0" smtClean="0">
              <a:cs typeface="B Jadid" pitchFamily="2" charset="-78"/>
            </a:rPr>
            <a:t>MPO</a:t>
          </a:r>
          <a:endParaRPr lang="fa-IR" sz="2800" b="1" u="sng" kern="1200" dirty="0">
            <a:cs typeface="B Jadid" pitchFamily="2" charset="-78"/>
          </a:endParaRPr>
        </a:p>
      </dsp:txBody>
      <dsp:txXfrm>
        <a:off x="0" y="1542727"/>
        <a:ext cx="2607965" cy="1303982"/>
      </dsp:txXfrm>
    </dsp:sp>
    <dsp:sp modelId="{349F3772-E719-464A-B852-02B8E70F9921}">
      <dsp:nvSpPr>
        <dsp:cNvPr id="0" name=""/>
        <dsp:cNvSpPr/>
      </dsp:nvSpPr>
      <dsp:spPr>
        <a:xfrm rot="17818740">
          <a:off x="2148304" y="1418191"/>
          <a:ext cx="1682703" cy="53473"/>
        </a:xfrm>
        <a:custGeom>
          <a:avLst/>
          <a:gdLst/>
          <a:ahLst/>
          <a:cxnLst/>
          <a:rect l="0" t="0" r="0" b="0"/>
          <a:pathLst>
            <a:path>
              <a:moveTo>
                <a:pt x="0" y="26736"/>
              </a:moveTo>
              <a:lnTo>
                <a:pt x="1682703" y="2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7818740">
        <a:off x="2947588" y="1402860"/>
        <a:ext cx="84135" cy="84135"/>
      </dsp:txXfrm>
    </dsp:sp>
    <dsp:sp modelId="{05CB9CD2-5189-4B88-B868-9F09DDA21195}">
      <dsp:nvSpPr>
        <dsp:cNvPr id="0" name=""/>
        <dsp:cNvSpPr/>
      </dsp:nvSpPr>
      <dsp:spPr>
        <a:xfrm>
          <a:off x="3371347" y="43147"/>
          <a:ext cx="4480980" cy="13039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Lotus" pitchFamily="2" charset="-78"/>
            </a:rPr>
            <a:t>1- هدفگذاری با استفاده از همفکری با تمام  </a:t>
          </a:r>
          <a:r>
            <a:rPr lang="en-US" sz="2400" b="1" kern="1200" dirty="0" smtClean="0">
              <a:cs typeface="B Lotus" pitchFamily="2" charset="-78"/>
            </a:rPr>
            <a:t>Stakeholders</a:t>
          </a:r>
          <a:endParaRPr lang="fa-IR" sz="2400" b="1" kern="1200" dirty="0">
            <a:cs typeface="B Lotus" pitchFamily="2" charset="-78"/>
          </a:endParaRPr>
        </a:p>
      </dsp:txBody>
      <dsp:txXfrm>
        <a:off x="3371347" y="43147"/>
        <a:ext cx="4480980" cy="1303982"/>
      </dsp:txXfrm>
    </dsp:sp>
    <dsp:sp modelId="{841F5311-C5B4-4ACD-B0CB-9C45EBCFE65A}">
      <dsp:nvSpPr>
        <dsp:cNvPr id="0" name=""/>
        <dsp:cNvSpPr/>
      </dsp:nvSpPr>
      <dsp:spPr>
        <a:xfrm>
          <a:off x="2607965" y="2167981"/>
          <a:ext cx="763381" cy="53473"/>
        </a:xfrm>
        <a:custGeom>
          <a:avLst/>
          <a:gdLst/>
          <a:ahLst/>
          <a:cxnLst/>
          <a:rect l="0" t="0" r="0" b="0"/>
          <a:pathLst>
            <a:path>
              <a:moveTo>
                <a:pt x="0" y="26736"/>
              </a:moveTo>
              <a:lnTo>
                <a:pt x="763381" y="2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2970571" y="2175633"/>
        <a:ext cx="38169" cy="38169"/>
      </dsp:txXfrm>
    </dsp:sp>
    <dsp:sp modelId="{356452F1-2533-487B-9A84-762028524313}">
      <dsp:nvSpPr>
        <dsp:cNvPr id="0" name=""/>
        <dsp:cNvSpPr/>
      </dsp:nvSpPr>
      <dsp:spPr>
        <a:xfrm>
          <a:off x="3371347" y="1542727"/>
          <a:ext cx="4409704" cy="13039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Lotus" pitchFamily="2" charset="-78"/>
            </a:rPr>
            <a:t>2- قابلیت سنجش پذیری هدف و عدم انتزاعی بودن آن</a:t>
          </a:r>
        </a:p>
      </dsp:txBody>
      <dsp:txXfrm>
        <a:off x="3371347" y="1542727"/>
        <a:ext cx="4409704" cy="1303982"/>
      </dsp:txXfrm>
    </dsp:sp>
    <dsp:sp modelId="{EC89D735-8978-4BCB-B149-63EAF4287222}">
      <dsp:nvSpPr>
        <dsp:cNvPr id="0" name=""/>
        <dsp:cNvSpPr/>
      </dsp:nvSpPr>
      <dsp:spPr>
        <a:xfrm rot="3663646">
          <a:off x="2173571" y="2904543"/>
          <a:ext cx="1683311" cy="53473"/>
        </a:xfrm>
        <a:custGeom>
          <a:avLst/>
          <a:gdLst/>
          <a:ahLst/>
          <a:cxnLst/>
          <a:rect l="0" t="0" r="0" b="0"/>
          <a:pathLst>
            <a:path>
              <a:moveTo>
                <a:pt x="0" y="26736"/>
              </a:moveTo>
              <a:lnTo>
                <a:pt x="1683311" y="2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3663646">
        <a:off x="2973144" y="2889196"/>
        <a:ext cx="84165" cy="84165"/>
      </dsp:txXfrm>
    </dsp:sp>
    <dsp:sp modelId="{8EB098C4-D77D-4D77-89C6-335BE68E3651}">
      <dsp:nvSpPr>
        <dsp:cNvPr id="0" name=""/>
        <dsp:cNvSpPr/>
      </dsp:nvSpPr>
      <dsp:spPr>
        <a:xfrm>
          <a:off x="3422489" y="3015849"/>
          <a:ext cx="4558254" cy="13039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3</a:t>
          </a:r>
          <a:r>
            <a:rPr lang="fa-IR" sz="2400" b="1" kern="1200" dirty="0" smtClean="0">
              <a:cs typeface="B Lotus" pitchFamily="2" charset="-78"/>
            </a:rPr>
            <a:t>- ارائه فیدبک خوب یا پایش و ارزیابی </a:t>
          </a:r>
          <a:r>
            <a:rPr lang="fa-IR" sz="1600" kern="1200" dirty="0" smtClean="0">
              <a:cs typeface="+mn-cs"/>
            </a:rPr>
            <a:t>((</a:t>
          </a:r>
          <a:r>
            <a:rPr lang="en-US" sz="2800" kern="1200" dirty="0" smtClean="0"/>
            <a:t>Monitoring Evaluation</a:t>
          </a:r>
          <a:r>
            <a:rPr lang="fa-IR" sz="1600" kern="1200" dirty="0" smtClean="0">
              <a:cs typeface="+mn-cs"/>
            </a:rPr>
            <a:t>))</a:t>
          </a:r>
          <a:r>
            <a:rPr lang="fa-IR" sz="3600" kern="1200" dirty="0" smtClean="0"/>
            <a:t> </a:t>
          </a:r>
          <a:endParaRPr lang="fa-IR" sz="3600" kern="1200" dirty="0"/>
        </a:p>
      </dsp:txBody>
      <dsp:txXfrm>
        <a:off x="3422489" y="3015849"/>
        <a:ext cx="4558254" cy="13039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67EF97-887C-4F92-980D-076E60A38E55}">
      <dsp:nvSpPr>
        <dsp:cNvPr id="0" name=""/>
        <dsp:cNvSpPr/>
      </dsp:nvSpPr>
      <dsp:spPr>
        <a:xfrm>
          <a:off x="0" y="1242202"/>
          <a:ext cx="1351026" cy="35277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Jadid" pitchFamily="2" charset="-78"/>
            </a:rPr>
            <a:t>تاکیدات</a:t>
          </a:r>
          <a:r>
            <a:rPr lang="fa-IR" sz="3200" kern="1200" dirty="0" smtClean="0">
              <a:cs typeface="B Jadid" pitchFamily="2" charset="-78"/>
            </a:rPr>
            <a:t> </a:t>
          </a:r>
          <a:r>
            <a:rPr lang="en-US" sz="3200" b="1" kern="1200" dirty="0" smtClean="0">
              <a:cs typeface="B Jadid" pitchFamily="2" charset="-78"/>
            </a:rPr>
            <a:t>RBM</a:t>
          </a:r>
          <a:endParaRPr lang="fa-IR" sz="3200" b="1" kern="1200" dirty="0">
            <a:cs typeface="B Jadid" pitchFamily="2" charset="-78"/>
          </a:endParaRPr>
        </a:p>
      </dsp:txBody>
      <dsp:txXfrm>
        <a:off x="0" y="1242202"/>
        <a:ext cx="1351026" cy="3527747"/>
      </dsp:txXfrm>
    </dsp:sp>
    <dsp:sp modelId="{4AD9D721-5171-4A3D-9BE1-D030FC373EDA}">
      <dsp:nvSpPr>
        <dsp:cNvPr id="0" name=""/>
        <dsp:cNvSpPr/>
      </dsp:nvSpPr>
      <dsp:spPr>
        <a:xfrm rot="17072541">
          <a:off x="320207" y="1663804"/>
          <a:ext cx="275287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752873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700" kern="1200"/>
        </a:p>
      </dsp:txBody>
      <dsp:txXfrm rot="17072541">
        <a:off x="1627822" y="1604915"/>
        <a:ext cx="137643" cy="137643"/>
      </dsp:txXfrm>
    </dsp:sp>
    <dsp:sp modelId="{C4E69DE6-3132-444A-A775-1AA0A37B4013}">
      <dsp:nvSpPr>
        <dsp:cNvPr id="0" name=""/>
        <dsp:cNvSpPr/>
      </dsp:nvSpPr>
      <dsp:spPr>
        <a:xfrm>
          <a:off x="2042261" y="3641"/>
          <a:ext cx="6252538" cy="675513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Lotus" pitchFamily="2" charset="-78"/>
            </a:rPr>
            <a:t>1- مشارکت تمامی دست اندرکاران در برنامه ریزی جهت دستیابی به بهترین نتایج</a:t>
          </a:r>
          <a:endParaRPr lang="fa-IR" sz="1600" b="1" kern="1200" dirty="0">
            <a:cs typeface="B Lotus" pitchFamily="2" charset="-78"/>
          </a:endParaRPr>
        </a:p>
      </dsp:txBody>
      <dsp:txXfrm>
        <a:off x="2042261" y="3641"/>
        <a:ext cx="6252538" cy="675513"/>
      </dsp:txXfrm>
    </dsp:sp>
    <dsp:sp modelId="{8254E7AA-7EFB-46EF-A047-6905C69BCE88}">
      <dsp:nvSpPr>
        <dsp:cNvPr id="0" name=""/>
        <dsp:cNvSpPr/>
      </dsp:nvSpPr>
      <dsp:spPr>
        <a:xfrm rot="17406617">
          <a:off x="691440" y="2052224"/>
          <a:ext cx="201040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010406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7406617">
        <a:off x="1646383" y="2011897"/>
        <a:ext cx="100520" cy="100520"/>
      </dsp:txXfrm>
    </dsp:sp>
    <dsp:sp modelId="{8F898B58-5ED3-4878-BD26-5A882F018883}">
      <dsp:nvSpPr>
        <dsp:cNvPr id="0" name=""/>
        <dsp:cNvSpPr/>
      </dsp:nvSpPr>
      <dsp:spPr>
        <a:xfrm>
          <a:off x="2042261" y="780482"/>
          <a:ext cx="6252538" cy="675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Lotus" pitchFamily="2" charset="-78"/>
            </a:rPr>
            <a:t>2- واژه های کلیدی: 1- </a:t>
          </a:r>
          <a:r>
            <a:rPr lang="en-US" sz="1600" b="1" kern="1200" dirty="0" smtClean="0">
              <a:cs typeface="B Lotus" pitchFamily="2" charset="-78"/>
            </a:rPr>
            <a:t>INPUT </a:t>
          </a:r>
          <a:r>
            <a:rPr lang="fa-IR" sz="1600" b="1" kern="1200" dirty="0" smtClean="0">
              <a:cs typeface="B Lotus" pitchFamily="2" charset="-78"/>
            </a:rPr>
            <a:t> 2-</a:t>
          </a:r>
          <a:r>
            <a:rPr lang="en-US" sz="1600" b="1" kern="1200" dirty="0" smtClean="0">
              <a:cs typeface="B Lotus" pitchFamily="2" charset="-78"/>
            </a:rPr>
            <a:t>ACTIVITY</a:t>
          </a:r>
          <a:r>
            <a:rPr lang="fa-IR" sz="1600" b="1" kern="1200" dirty="0" smtClean="0">
              <a:cs typeface="B Lotus" pitchFamily="2" charset="-78"/>
            </a:rPr>
            <a:t> 3-</a:t>
          </a:r>
          <a:r>
            <a:rPr lang="en-US" sz="1600" b="1" kern="1200" dirty="0" smtClean="0">
              <a:cs typeface="B Lotus" pitchFamily="2" charset="-78"/>
            </a:rPr>
            <a:t>OUTPUT</a:t>
          </a:r>
          <a:r>
            <a:rPr lang="fa-IR" sz="1600" b="1" kern="1200" dirty="0" smtClean="0">
              <a:cs typeface="B Lotus" pitchFamily="2" charset="-78"/>
            </a:rPr>
            <a:t> 4-</a:t>
          </a:r>
          <a:r>
            <a:rPr lang="en-US" sz="1600" b="1" kern="1200" dirty="0" smtClean="0">
              <a:cs typeface="B Lotus" pitchFamily="2" charset="-78"/>
            </a:rPr>
            <a:t>OUTCOME</a:t>
          </a:r>
          <a:r>
            <a:rPr lang="fa-IR" sz="1600" b="1" kern="1200" dirty="0" smtClean="0">
              <a:cs typeface="B Lotus" pitchFamily="2" charset="-78"/>
            </a:rPr>
            <a:t> 5-</a:t>
          </a:r>
          <a:r>
            <a:rPr lang="en-US" sz="1600" b="1" kern="1200" dirty="0" smtClean="0">
              <a:cs typeface="B Lotus" pitchFamily="2" charset="-78"/>
            </a:rPr>
            <a:t>IMPACT</a:t>
          </a:r>
          <a:r>
            <a:rPr lang="fa-IR" sz="1600" b="1" kern="1200" dirty="0" smtClean="0">
              <a:cs typeface="B Lotus" pitchFamily="2" charset="-78"/>
            </a:rPr>
            <a:t> </a:t>
          </a:r>
        </a:p>
      </dsp:txBody>
      <dsp:txXfrm>
        <a:off x="2042261" y="780482"/>
        <a:ext cx="6252538" cy="675513"/>
      </dsp:txXfrm>
    </dsp:sp>
    <dsp:sp modelId="{6A4E772D-C85D-4A8C-830D-69DF0476CC23}">
      <dsp:nvSpPr>
        <dsp:cNvPr id="0" name=""/>
        <dsp:cNvSpPr/>
      </dsp:nvSpPr>
      <dsp:spPr>
        <a:xfrm rot="18113331">
          <a:off x="1042404" y="2440644"/>
          <a:ext cx="1308479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308479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8113331">
        <a:off x="1663932" y="2417865"/>
        <a:ext cx="65423" cy="65423"/>
      </dsp:txXfrm>
    </dsp:sp>
    <dsp:sp modelId="{99D92AD3-C39B-42EC-8389-6ED99AA3404E}">
      <dsp:nvSpPr>
        <dsp:cNvPr id="0" name=""/>
        <dsp:cNvSpPr/>
      </dsp:nvSpPr>
      <dsp:spPr>
        <a:xfrm>
          <a:off x="2042261" y="1557322"/>
          <a:ext cx="6250998" cy="675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Lotus" pitchFamily="2" charset="-78"/>
            </a:rPr>
            <a:t>3- برنامه ریزی از آخر به اول ( از </a:t>
          </a:r>
          <a:r>
            <a:rPr lang="en-US" sz="1600" b="1" kern="1200" dirty="0" smtClean="0">
              <a:cs typeface="B Lotus" pitchFamily="2" charset="-78"/>
            </a:rPr>
            <a:t>IMPACT</a:t>
          </a:r>
          <a:r>
            <a:rPr lang="fa-IR" sz="1600" b="1" kern="1200" dirty="0" smtClean="0">
              <a:cs typeface="B Lotus" pitchFamily="2" charset="-78"/>
            </a:rPr>
            <a:t> به سمت </a:t>
          </a:r>
          <a:r>
            <a:rPr lang="en-US" sz="1600" b="1" kern="1200" dirty="0" smtClean="0">
              <a:cs typeface="B Lotus" pitchFamily="2" charset="-78"/>
            </a:rPr>
            <a:t>INPUT </a:t>
          </a:r>
          <a:r>
            <a:rPr lang="fa-IR" sz="1600" b="1" kern="1200" dirty="0" smtClean="0">
              <a:cs typeface="B Lotus" pitchFamily="2" charset="-78"/>
            </a:rPr>
            <a:t> ) </a:t>
          </a:r>
        </a:p>
      </dsp:txBody>
      <dsp:txXfrm>
        <a:off x="2042261" y="1557322"/>
        <a:ext cx="6250998" cy="675513"/>
      </dsp:txXfrm>
    </dsp:sp>
    <dsp:sp modelId="{63B1F5DA-776C-4B87-ACA7-5D44F82BB7C4}">
      <dsp:nvSpPr>
        <dsp:cNvPr id="0" name=""/>
        <dsp:cNvSpPr/>
      </dsp:nvSpPr>
      <dsp:spPr>
        <a:xfrm rot="20051998">
          <a:off x="1312760" y="2829064"/>
          <a:ext cx="76776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767766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20051998">
        <a:off x="1677449" y="2819803"/>
        <a:ext cx="38388" cy="38388"/>
      </dsp:txXfrm>
    </dsp:sp>
    <dsp:sp modelId="{F5E85B16-8F59-437C-8548-83C6F4D84B24}">
      <dsp:nvSpPr>
        <dsp:cNvPr id="0" name=""/>
        <dsp:cNvSpPr/>
      </dsp:nvSpPr>
      <dsp:spPr>
        <a:xfrm>
          <a:off x="2042261" y="2334163"/>
          <a:ext cx="6252538" cy="675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cs typeface="B Lotus" pitchFamily="2" charset="-78"/>
            </a:rPr>
            <a:t>4- بحث شاخص های دقیق و قابل سنجش </a:t>
          </a:r>
        </a:p>
      </dsp:txBody>
      <dsp:txXfrm>
        <a:off x="2042261" y="2334163"/>
        <a:ext cx="6252538" cy="675513"/>
      </dsp:txXfrm>
    </dsp:sp>
    <dsp:sp modelId="{C659834C-C97C-40BD-82E8-F41B8FDFD8C3}">
      <dsp:nvSpPr>
        <dsp:cNvPr id="0" name=""/>
        <dsp:cNvSpPr/>
      </dsp:nvSpPr>
      <dsp:spPr>
        <a:xfrm rot="1958192">
          <a:off x="1286225" y="3217485"/>
          <a:ext cx="82083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20837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958192">
        <a:off x="1676123" y="3206897"/>
        <a:ext cx="41041" cy="41041"/>
      </dsp:txXfrm>
    </dsp:sp>
    <dsp:sp modelId="{1F219B33-A04E-4D9D-AF46-EBA0546E74C8}">
      <dsp:nvSpPr>
        <dsp:cNvPr id="0" name=""/>
        <dsp:cNvSpPr/>
      </dsp:nvSpPr>
      <dsp:spPr>
        <a:xfrm>
          <a:off x="2042261" y="3111003"/>
          <a:ext cx="6252538" cy="675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cs typeface="B Lotus" pitchFamily="2" charset="-78"/>
            </a:rPr>
            <a:t>5- لحاظ شدن وضعیت پایه یا </a:t>
          </a:r>
          <a:r>
            <a:rPr lang="en-US" sz="1700" b="1" kern="1200" dirty="0" smtClean="0">
              <a:cs typeface="B Lotus" pitchFamily="2" charset="-78"/>
            </a:rPr>
            <a:t>Base Line Study</a:t>
          </a:r>
          <a:endParaRPr lang="fa-IR" sz="1700" b="1" kern="1200" dirty="0" smtClean="0">
            <a:cs typeface="B Lotus" pitchFamily="2" charset="-78"/>
          </a:endParaRPr>
        </a:p>
      </dsp:txBody>
      <dsp:txXfrm>
        <a:off x="2042261" y="3111003"/>
        <a:ext cx="6252538" cy="675513"/>
      </dsp:txXfrm>
    </dsp:sp>
    <dsp:sp modelId="{42CA7F4D-AEF7-42D1-8DC7-114D3ED71C53}">
      <dsp:nvSpPr>
        <dsp:cNvPr id="0" name=""/>
        <dsp:cNvSpPr/>
      </dsp:nvSpPr>
      <dsp:spPr>
        <a:xfrm rot="3627309">
          <a:off x="995743" y="3605905"/>
          <a:ext cx="140180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01800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3627309">
        <a:off x="1661599" y="3580793"/>
        <a:ext cx="70090" cy="70090"/>
      </dsp:txXfrm>
    </dsp:sp>
    <dsp:sp modelId="{0B0CA905-C458-4F8E-9AC3-C53959128547}">
      <dsp:nvSpPr>
        <dsp:cNvPr id="0" name=""/>
        <dsp:cNvSpPr/>
      </dsp:nvSpPr>
      <dsp:spPr>
        <a:xfrm>
          <a:off x="2042261" y="3887843"/>
          <a:ext cx="6233597" cy="675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cs typeface="B Lotus" pitchFamily="2" charset="-78"/>
            </a:rPr>
            <a:t>6- ریسک </a:t>
          </a:r>
        </a:p>
      </dsp:txBody>
      <dsp:txXfrm>
        <a:off x="2042261" y="3887843"/>
        <a:ext cx="6233597" cy="675513"/>
      </dsp:txXfrm>
    </dsp:sp>
    <dsp:sp modelId="{4431B121-DCB9-4386-814A-5138E3C93729}">
      <dsp:nvSpPr>
        <dsp:cNvPr id="0" name=""/>
        <dsp:cNvSpPr/>
      </dsp:nvSpPr>
      <dsp:spPr>
        <a:xfrm rot="4254106">
          <a:off x="640320" y="3994325"/>
          <a:ext cx="211264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112647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4254106">
        <a:off x="1643827" y="3951442"/>
        <a:ext cx="105632" cy="105632"/>
      </dsp:txXfrm>
    </dsp:sp>
    <dsp:sp modelId="{8173936D-F283-4DC2-9B15-CAC7F67403AC}">
      <dsp:nvSpPr>
        <dsp:cNvPr id="0" name=""/>
        <dsp:cNvSpPr/>
      </dsp:nvSpPr>
      <dsp:spPr>
        <a:xfrm>
          <a:off x="2042261" y="4664684"/>
          <a:ext cx="6233597" cy="675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cs typeface="B Lotus" pitchFamily="2" charset="-78"/>
            </a:rPr>
            <a:t>7- پایش و ارزیابی ((</a:t>
          </a:r>
          <a:r>
            <a:rPr lang="en-US" sz="1700" b="1" kern="1200" dirty="0" smtClean="0">
              <a:cs typeface="B Lotus" pitchFamily="2" charset="-78"/>
            </a:rPr>
            <a:t>Monitoring Evaluation</a:t>
          </a:r>
          <a:r>
            <a:rPr lang="fa-IR" sz="1700" b="1" kern="1200" dirty="0" smtClean="0">
              <a:cs typeface="B Lotus" pitchFamily="2" charset="-78"/>
            </a:rPr>
            <a:t>))  </a:t>
          </a:r>
        </a:p>
      </dsp:txBody>
      <dsp:txXfrm>
        <a:off x="2042261" y="4664684"/>
        <a:ext cx="6233597" cy="675513"/>
      </dsp:txXfrm>
    </dsp:sp>
    <dsp:sp modelId="{460A7DF6-CB46-4B26-A790-1E889406BC81}">
      <dsp:nvSpPr>
        <dsp:cNvPr id="0" name=""/>
        <dsp:cNvSpPr/>
      </dsp:nvSpPr>
      <dsp:spPr>
        <a:xfrm rot="4524775">
          <a:off x="277681" y="4384566"/>
          <a:ext cx="286933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869336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800" kern="1200"/>
        </a:p>
      </dsp:txBody>
      <dsp:txXfrm rot="4524775">
        <a:off x="1640616" y="4322765"/>
        <a:ext cx="143466" cy="143466"/>
      </dsp:txXfrm>
    </dsp:sp>
    <dsp:sp modelId="{67561C60-3D98-4D81-8482-83EE311AC7A5}">
      <dsp:nvSpPr>
        <dsp:cNvPr id="0" name=""/>
        <dsp:cNvSpPr/>
      </dsp:nvSpPr>
      <dsp:spPr>
        <a:xfrm>
          <a:off x="2073672" y="5445165"/>
          <a:ext cx="6218060" cy="675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cs typeface="B Lotus" pitchFamily="2" charset="-78"/>
            </a:rPr>
            <a:t>8- درس های آموخته یا ((</a:t>
          </a:r>
          <a:r>
            <a:rPr lang="en-US" sz="1700" b="1" kern="1200" dirty="0" smtClean="0">
              <a:cs typeface="B Lotus" pitchFamily="2" charset="-78"/>
            </a:rPr>
            <a:t>lessons learned</a:t>
          </a:r>
          <a:r>
            <a:rPr lang="fa-IR" sz="1700" b="1" kern="1200" dirty="0" smtClean="0">
              <a:cs typeface="B Lotus" pitchFamily="2" charset="-78"/>
            </a:rPr>
            <a:t>))  </a:t>
          </a:r>
        </a:p>
      </dsp:txBody>
      <dsp:txXfrm>
        <a:off x="2073672" y="5445165"/>
        <a:ext cx="6218060" cy="6755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4A7FA4-905A-4FD1-A1A6-245215E755A6}">
      <dsp:nvSpPr>
        <dsp:cNvPr id="0" name=""/>
        <dsp:cNvSpPr/>
      </dsp:nvSpPr>
      <dsp:spPr>
        <a:xfrm>
          <a:off x="7486" y="565694"/>
          <a:ext cx="2237542" cy="1342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rgbClr val="FF00FF"/>
              </a:solidFill>
              <a:cs typeface="B Lotus" pitchFamily="2" charset="-78"/>
            </a:rPr>
            <a:t>1- چقدر منابع یا سرمایه موجود است ؟</a:t>
          </a:r>
        </a:p>
      </dsp:txBody>
      <dsp:txXfrm>
        <a:off x="7486" y="565694"/>
        <a:ext cx="2237542" cy="1342525"/>
      </dsp:txXfrm>
    </dsp:sp>
    <dsp:sp modelId="{886EA598-259A-478A-8C71-F1ED6625163C}">
      <dsp:nvSpPr>
        <dsp:cNvPr id="0" name=""/>
        <dsp:cNvSpPr/>
      </dsp:nvSpPr>
      <dsp:spPr>
        <a:xfrm rot="21585930">
          <a:off x="2441929" y="953146"/>
          <a:ext cx="474362" cy="554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/>
        </a:p>
      </dsp:txBody>
      <dsp:txXfrm rot="21585930">
        <a:off x="2441929" y="953146"/>
        <a:ext cx="474362" cy="554910"/>
      </dsp:txXfrm>
    </dsp:sp>
    <dsp:sp modelId="{936A5A84-E83B-4445-8A09-B9340F066666}">
      <dsp:nvSpPr>
        <dsp:cNvPr id="0" name=""/>
        <dsp:cNvSpPr/>
      </dsp:nvSpPr>
      <dsp:spPr>
        <a:xfrm>
          <a:off x="3140044" y="552873"/>
          <a:ext cx="2237542" cy="1342525"/>
        </a:xfrm>
        <a:prstGeom prst="roundRect">
          <a:avLst>
            <a:gd name="adj" fmla="val 10000"/>
          </a:avLst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rgbClr val="FF00FF"/>
              </a:solidFill>
              <a:cs typeface="B Lotus" pitchFamily="2" charset="-78"/>
            </a:rPr>
            <a:t>2- با منبع </a:t>
          </a:r>
          <a:r>
            <a:rPr lang="en-US" sz="2200" b="1" kern="1200" dirty="0" smtClean="0">
              <a:solidFill>
                <a:srgbClr val="FF00FF"/>
              </a:solidFill>
              <a:cs typeface="B Lotus" pitchFamily="2" charset="-78"/>
            </a:rPr>
            <a:t>X</a:t>
          </a:r>
          <a:r>
            <a:rPr lang="fa-IR" sz="2200" b="1" kern="1200" dirty="0" smtClean="0">
              <a:solidFill>
                <a:srgbClr val="FF00FF"/>
              </a:solidFill>
              <a:cs typeface="B Lotus" pitchFamily="2" charset="-78"/>
            </a:rPr>
            <a:t> چه کارهایی میتوان انجام داد ؟</a:t>
          </a:r>
          <a:endParaRPr lang="en-US" sz="2200" b="1" kern="1200" dirty="0" smtClean="0">
            <a:solidFill>
              <a:srgbClr val="FF00FF"/>
            </a:solidFill>
            <a:cs typeface="B Lotus" pitchFamily="2" charset="-78"/>
          </a:endParaRPr>
        </a:p>
      </dsp:txBody>
      <dsp:txXfrm>
        <a:off x="3140044" y="552873"/>
        <a:ext cx="2237542" cy="1342525"/>
      </dsp:txXfrm>
    </dsp:sp>
    <dsp:sp modelId="{BB4185B8-35EF-4201-A72A-334CA45FCDE3}">
      <dsp:nvSpPr>
        <dsp:cNvPr id="0" name=""/>
        <dsp:cNvSpPr/>
      </dsp:nvSpPr>
      <dsp:spPr>
        <a:xfrm rot="14055">
          <a:off x="5574488" y="953029"/>
          <a:ext cx="474362" cy="554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/>
        </a:p>
      </dsp:txBody>
      <dsp:txXfrm rot="14055">
        <a:off x="5574488" y="953029"/>
        <a:ext cx="474362" cy="554910"/>
      </dsp:txXfrm>
    </dsp:sp>
    <dsp:sp modelId="{53F38791-42BC-44BF-A090-86E7F8C40D23}">
      <dsp:nvSpPr>
        <dsp:cNvPr id="0" name=""/>
        <dsp:cNvSpPr/>
      </dsp:nvSpPr>
      <dsp:spPr>
        <a:xfrm>
          <a:off x="6272603" y="565681"/>
          <a:ext cx="2237542" cy="1342525"/>
        </a:xfrm>
        <a:prstGeom prst="roundRect">
          <a:avLst>
            <a:gd name="adj" fmla="val 1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FF00FF"/>
              </a:solidFill>
              <a:cs typeface="B Lotus" pitchFamily="2" charset="-78"/>
            </a:rPr>
            <a:t>3- انجام کارهایی که ما را به آن خروجی مورد نظر برساند .</a:t>
          </a:r>
          <a:endParaRPr lang="fa-IR" sz="2000" b="1" kern="1200" dirty="0">
            <a:solidFill>
              <a:srgbClr val="FF00FF"/>
            </a:solidFill>
            <a:cs typeface="B Lotus" pitchFamily="2" charset="-78"/>
          </a:endParaRPr>
        </a:p>
      </dsp:txBody>
      <dsp:txXfrm>
        <a:off x="6272603" y="565681"/>
        <a:ext cx="2237542" cy="13425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4A7FA4-905A-4FD1-A1A6-245215E755A6}">
      <dsp:nvSpPr>
        <dsp:cNvPr id="0" name=""/>
        <dsp:cNvSpPr/>
      </dsp:nvSpPr>
      <dsp:spPr>
        <a:xfrm>
          <a:off x="0" y="656836"/>
          <a:ext cx="1257554" cy="21660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Lotus" pitchFamily="2" charset="-78"/>
            </a:rPr>
            <a:t>1- بررسی </a:t>
          </a:r>
          <a:r>
            <a:rPr lang="en-US" sz="2000" b="1" kern="1200" dirty="0" smtClean="0">
              <a:cs typeface="B Lotus" pitchFamily="2" charset="-78"/>
            </a:rPr>
            <a:t>IMPACT </a:t>
          </a:r>
          <a:r>
            <a:rPr lang="fa-IR" sz="2000" b="1" kern="1200" dirty="0" smtClean="0">
              <a:cs typeface="B Lotus" pitchFamily="2" charset="-78"/>
            </a:rPr>
            <a:t> و محدوده تاثیر گذاری آن</a:t>
          </a:r>
        </a:p>
      </dsp:txBody>
      <dsp:txXfrm>
        <a:off x="0" y="656836"/>
        <a:ext cx="1257554" cy="2166022"/>
      </dsp:txXfrm>
    </dsp:sp>
    <dsp:sp modelId="{886EA598-259A-478A-8C71-F1ED6625163C}">
      <dsp:nvSpPr>
        <dsp:cNvPr id="0" name=""/>
        <dsp:cNvSpPr/>
      </dsp:nvSpPr>
      <dsp:spPr>
        <a:xfrm rot="21570596">
          <a:off x="1357805" y="1552159"/>
          <a:ext cx="241534" cy="360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200" kern="1200"/>
        </a:p>
      </dsp:txBody>
      <dsp:txXfrm rot="21570596">
        <a:off x="1357805" y="1552159"/>
        <a:ext cx="241534" cy="360839"/>
      </dsp:txXfrm>
    </dsp:sp>
    <dsp:sp modelId="{936A5A84-E83B-4445-8A09-B9340F066666}">
      <dsp:nvSpPr>
        <dsp:cNvPr id="0" name=""/>
        <dsp:cNvSpPr/>
      </dsp:nvSpPr>
      <dsp:spPr>
        <a:xfrm>
          <a:off x="1713262" y="619363"/>
          <a:ext cx="1317485" cy="2211148"/>
        </a:xfrm>
        <a:prstGeom prst="roundRect">
          <a:avLst>
            <a:gd name="adj" fmla="val 10000"/>
          </a:avLst>
        </a:prstGeom>
        <a:solidFill>
          <a:schemeClr val="accent4">
            <a:hueOff val="-879986"/>
            <a:satOff val="-9032"/>
            <a:lumOff val="3775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879986"/>
              <a:satOff val="-9032"/>
              <a:lumOff val="3775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Lotus" pitchFamily="2" charset="-78"/>
            </a:rPr>
            <a:t>2- </a:t>
          </a:r>
          <a:r>
            <a:rPr lang="en-US" sz="1800" b="1" kern="1200" dirty="0" smtClean="0">
              <a:cs typeface="B Lotus" pitchFamily="2" charset="-78"/>
            </a:rPr>
            <a:t>IMPACT</a:t>
          </a:r>
          <a:r>
            <a:rPr lang="fa-IR" sz="1800" b="1" kern="1200" dirty="0" smtClean="0">
              <a:cs typeface="B Lotus" pitchFamily="2" charset="-78"/>
            </a:rPr>
            <a:t> متاثر از چه </a:t>
          </a:r>
          <a:r>
            <a:rPr lang="en-US" sz="1800" b="1" kern="1200" dirty="0" smtClean="0">
              <a:cs typeface="B Lotus" pitchFamily="2" charset="-78"/>
            </a:rPr>
            <a:t>OUTCOME </a:t>
          </a:r>
          <a:r>
            <a:rPr lang="fa-IR" sz="1800" b="1" kern="1200" dirty="0" smtClean="0">
              <a:cs typeface="B Lotus" pitchFamily="2" charset="-78"/>
            </a:rPr>
            <a:t> هست ؟</a:t>
          </a:r>
          <a:endParaRPr lang="en-US" sz="1800" b="1" kern="1200" dirty="0" smtClean="0">
            <a:cs typeface="B Lotus" pitchFamily="2" charset="-78"/>
          </a:endParaRPr>
        </a:p>
      </dsp:txBody>
      <dsp:txXfrm>
        <a:off x="1713262" y="619363"/>
        <a:ext cx="1317485" cy="2211148"/>
      </dsp:txXfrm>
    </dsp:sp>
    <dsp:sp modelId="{BB4185B8-35EF-4201-A72A-334CA45FCDE3}">
      <dsp:nvSpPr>
        <dsp:cNvPr id="0" name=""/>
        <dsp:cNvSpPr/>
      </dsp:nvSpPr>
      <dsp:spPr>
        <a:xfrm rot="78776">
          <a:off x="3116559" y="1563952"/>
          <a:ext cx="206845" cy="360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73315"/>
            <a:satOff val="-12043"/>
            <a:lumOff val="503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1173315"/>
              <a:satOff val="-12043"/>
              <a:lumOff val="5033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200" kern="1200"/>
        </a:p>
      </dsp:txBody>
      <dsp:txXfrm rot="78776">
        <a:off x="3116559" y="1563952"/>
        <a:ext cx="206845" cy="360839"/>
      </dsp:txXfrm>
    </dsp:sp>
    <dsp:sp modelId="{53F38791-42BC-44BF-A090-86E7F8C40D23}">
      <dsp:nvSpPr>
        <dsp:cNvPr id="0" name=""/>
        <dsp:cNvSpPr/>
      </dsp:nvSpPr>
      <dsp:spPr>
        <a:xfrm>
          <a:off x="3420920" y="658412"/>
          <a:ext cx="1328019" cy="2211567"/>
        </a:xfrm>
        <a:prstGeom prst="roundRect">
          <a:avLst>
            <a:gd name="adj" fmla="val 10000"/>
          </a:avLst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1759972"/>
              <a:satOff val="-18065"/>
              <a:lumOff val="755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0" kern="1200" dirty="0" smtClean="0">
              <a:cs typeface="B Lotus" pitchFamily="2" charset="-78"/>
            </a:rPr>
            <a:t>3-</a:t>
          </a:r>
          <a:r>
            <a:rPr lang="en-US" sz="1800" b="0" kern="1200" dirty="0" smtClean="0">
              <a:cs typeface="B Lotus" pitchFamily="2" charset="-78"/>
            </a:rPr>
            <a:t>OUTCOME </a:t>
          </a:r>
          <a:r>
            <a:rPr lang="fa-IR" sz="1800" b="0" kern="1200" dirty="0" smtClean="0">
              <a:cs typeface="B Lotus" pitchFamily="2" charset="-78"/>
            </a:rPr>
            <a:t> ها از چه </a:t>
          </a:r>
          <a:r>
            <a:rPr lang="en-US" sz="1800" b="0" kern="1200" dirty="0" smtClean="0">
              <a:cs typeface="B Lotus" pitchFamily="2" charset="-78"/>
            </a:rPr>
            <a:t> </a:t>
          </a:r>
          <a:r>
            <a:rPr lang="fa-IR" sz="1800" b="0" kern="1200" dirty="0" smtClean="0">
              <a:cs typeface="B Lotus" pitchFamily="2" charset="-78"/>
            </a:rPr>
            <a:t> </a:t>
          </a:r>
          <a:r>
            <a:rPr lang="en-US" sz="1800" b="0" kern="1200" dirty="0" smtClean="0">
              <a:cs typeface="B Lotus" pitchFamily="2" charset="-78"/>
            </a:rPr>
            <a:t>OUTPUT</a:t>
          </a:r>
          <a:r>
            <a:rPr lang="fa-IR" sz="1800" b="0" kern="1200" dirty="0" smtClean="0">
              <a:cs typeface="B Lotus" pitchFamily="2" charset="-78"/>
            </a:rPr>
            <a:t> منتج می شود ؟</a:t>
          </a:r>
          <a:endParaRPr lang="fa-IR" sz="1800" b="0" kern="1200" dirty="0">
            <a:cs typeface="B Lotus" pitchFamily="2" charset="-78"/>
          </a:endParaRPr>
        </a:p>
      </dsp:txBody>
      <dsp:txXfrm>
        <a:off x="3420920" y="658412"/>
        <a:ext cx="1328019" cy="2211567"/>
      </dsp:txXfrm>
    </dsp:sp>
    <dsp:sp modelId="{B4EB4939-7977-466D-A85C-A1D9E7E4EC1C}">
      <dsp:nvSpPr>
        <dsp:cNvPr id="0" name=""/>
        <dsp:cNvSpPr/>
      </dsp:nvSpPr>
      <dsp:spPr>
        <a:xfrm>
          <a:off x="4904278" y="1583776"/>
          <a:ext cx="374223" cy="360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346630"/>
            <a:satOff val="-24086"/>
            <a:lumOff val="1006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2346630"/>
              <a:satOff val="-24086"/>
              <a:lumOff val="10066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200" kern="1200"/>
        </a:p>
      </dsp:txBody>
      <dsp:txXfrm>
        <a:off x="4904278" y="1583776"/>
        <a:ext cx="374223" cy="360839"/>
      </dsp:txXfrm>
    </dsp:sp>
    <dsp:sp modelId="{7A60CD07-AF42-45F3-B104-2D55813ECAE2}">
      <dsp:nvSpPr>
        <dsp:cNvPr id="0" name=""/>
        <dsp:cNvSpPr/>
      </dsp:nvSpPr>
      <dsp:spPr>
        <a:xfrm>
          <a:off x="5455021" y="656836"/>
          <a:ext cx="1220670" cy="2214718"/>
        </a:xfrm>
        <a:prstGeom prst="roundRect">
          <a:avLst>
            <a:gd name="adj" fmla="val 10000"/>
          </a:avLst>
        </a:prstGeom>
        <a:solidFill>
          <a:schemeClr val="accent4">
            <a:hueOff val="-2639958"/>
            <a:satOff val="-27097"/>
            <a:lumOff val="11324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2639958"/>
              <a:satOff val="-27097"/>
              <a:lumOff val="11324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Lotus" pitchFamily="2" charset="-78"/>
            </a:rPr>
            <a:t>4-</a:t>
          </a:r>
          <a:r>
            <a:rPr lang="en-US" sz="1800" b="1" kern="1200" dirty="0" smtClean="0">
              <a:cs typeface="B Lotus" pitchFamily="2" charset="-78"/>
            </a:rPr>
            <a:t>OUTPUT </a:t>
          </a:r>
          <a:r>
            <a:rPr lang="fa-IR" sz="1800" b="1" kern="1200" dirty="0" smtClean="0">
              <a:cs typeface="B Lotus" pitchFamily="2" charset="-78"/>
            </a:rPr>
            <a:t> ها از چه  </a:t>
          </a:r>
          <a:r>
            <a:rPr lang="en-US" sz="1800" b="1" kern="1200" dirty="0" smtClean="0">
              <a:cs typeface="B Lotus" pitchFamily="2" charset="-78"/>
            </a:rPr>
            <a:t>ACTIVITY</a:t>
          </a:r>
          <a:r>
            <a:rPr lang="fa-IR" sz="1800" b="1" kern="1200" dirty="0" smtClean="0">
              <a:cs typeface="B Lotus" pitchFamily="2" charset="-78"/>
            </a:rPr>
            <a:t> منتج می شود ؟ </a:t>
          </a:r>
          <a:endParaRPr lang="fa-IR" sz="1800" b="1" kern="1200" dirty="0">
            <a:cs typeface="B Lotus" pitchFamily="2" charset="-78"/>
          </a:endParaRPr>
        </a:p>
      </dsp:txBody>
      <dsp:txXfrm>
        <a:off x="5455021" y="656836"/>
        <a:ext cx="1220670" cy="2214718"/>
      </dsp:txXfrm>
    </dsp:sp>
    <dsp:sp modelId="{3EE3EEEB-1513-476A-BBE5-81C3CFF179B7}">
      <dsp:nvSpPr>
        <dsp:cNvPr id="0" name=""/>
        <dsp:cNvSpPr/>
      </dsp:nvSpPr>
      <dsp:spPr>
        <a:xfrm>
          <a:off x="6820034" y="1583776"/>
          <a:ext cx="347734" cy="360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200" kern="1200"/>
        </a:p>
      </dsp:txBody>
      <dsp:txXfrm>
        <a:off x="6820034" y="1583776"/>
        <a:ext cx="347734" cy="360839"/>
      </dsp:txXfrm>
    </dsp:sp>
    <dsp:sp modelId="{B6AD597B-D39F-4D59-827D-39DFEE0CED62}">
      <dsp:nvSpPr>
        <dsp:cNvPr id="0" name=""/>
        <dsp:cNvSpPr/>
      </dsp:nvSpPr>
      <dsp:spPr>
        <a:xfrm>
          <a:off x="7331794" y="702533"/>
          <a:ext cx="1259664" cy="2123324"/>
        </a:xfrm>
        <a:prstGeom prst="roundRect">
          <a:avLst>
            <a:gd name="adj" fmla="val 1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0" kern="1200" dirty="0" smtClean="0">
              <a:cs typeface="B Lotus" pitchFamily="2" charset="-78"/>
            </a:rPr>
            <a:t>5-</a:t>
          </a:r>
          <a:r>
            <a:rPr lang="en-US" sz="1800" b="0" kern="1200" dirty="0" smtClean="0">
              <a:cs typeface="B Lotus" pitchFamily="2" charset="-78"/>
            </a:rPr>
            <a:t> ACTIVITY </a:t>
          </a:r>
          <a:r>
            <a:rPr lang="fa-IR" sz="1800" b="0" kern="1200" dirty="0" smtClean="0">
              <a:cs typeface="B Lotus" pitchFamily="2" charset="-78"/>
            </a:rPr>
            <a:t> ها از چه </a:t>
          </a:r>
          <a:r>
            <a:rPr lang="en-US" sz="1800" b="0" kern="1200" dirty="0" smtClean="0">
              <a:cs typeface="B Lotus" pitchFamily="2" charset="-78"/>
            </a:rPr>
            <a:t>INPUT</a:t>
          </a:r>
          <a:r>
            <a:rPr lang="fa-IR" sz="1800" b="0" kern="1200" dirty="0" smtClean="0">
              <a:cs typeface="B Lotus" pitchFamily="2" charset="-78"/>
            </a:rPr>
            <a:t> منتج می شود ؟  </a:t>
          </a:r>
          <a:endParaRPr lang="fa-IR" sz="1800" b="0" kern="1200" dirty="0">
            <a:cs typeface="B Lotus" pitchFamily="2" charset="-78"/>
          </a:endParaRPr>
        </a:p>
      </dsp:txBody>
      <dsp:txXfrm>
        <a:off x="7331794" y="702533"/>
        <a:ext cx="1259664" cy="21233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2CCD48-F687-43C7-BF71-3B48A3C58D8B}">
      <dsp:nvSpPr>
        <dsp:cNvPr id="0" name=""/>
        <dsp:cNvSpPr/>
      </dsp:nvSpPr>
      <dsp:spPr>
        <a:xfrm>
          <a:off x="0" y="0"/>
          <a:ext cx="2965858" cy="1887188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Jadid" pitchFamily="2" charset="-78"/>
            </a:rPr>
            <a:t>1- رویکرد </a:t>
          </a:r>
          <a:r>
            <a:rPr lang="en-US" sz="2000" b="1" kern="1200" dirty="0" smtClean="0">
              <a:cs typeface="B Jadid" pitchFamily="2" charset="-78"/>
            </a:rPr>
            <a:t>RBM </a:t>
          </a:r>
          <a:r>
            <a:rPr lang="fa-IR" sz="2000" b="1" kern="1200" dirty="0" smtClean="0">
              <a:cs typeface="B Jadid" pitchFamily="2" charset="-78"/>
            </a:rPr>
            <a:t> </a:t>
          </a:r>
          <a:r>
            <a:rPr lang="fa-IR" sz="2000" kern="1200" dirty="0" smtClean="0">
              <a:cs typeface="B Jadid" pitchFamily="2" charset="-78"/>
            </a:rPr>
            <a:t>دارای چارچوب مشخص و ساده ای است.</a:t>
          </a:r>
          <a:endParaRPr lang="fa-IR" sz="2000" kern="1200" dirty="0">
            <a:cs typeface="B Jadid" pitchFamily="2" charset="-78"/>
          </a:endParaRPr>
        </a:p>
      </dsp:txBody>
      <dsp:txXfrm>
        <a:off x="0" y="0"/>
        <a:ext cx="2965858" cy="1887188"/>
      </dsp:txXfrm>
    </dsp:sp>
    <dsp:sp modelId="{B608D7A5-2A63-4509-A1D1-1EA1287D47DB}">
      <dsp:nvSpPr>
        <dsp:cNvPr id="0" name=""/>
        <dsp:cNvSpPr/>
      </dsp:nvSpPr>
      <dsp:spPr>
        <a:xfrm>
          <a:off x="818801" y="1994358"/>
          <a:ext cx="755453" cy="75545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900" kern="1200"/>
        </a:p>
      </dsp:txBody>
      <dsp:txXfrm>
        <a:off x="818801" y="1994358"/>
        <a:ext cx="755453" cy="755453"/>
      </dsp:txXfrm>
    </dsp:sp>
    <dsp:sp modelId="{6B08ED57-D8B3-48B0-850C-6F028116A66D}">
      <dsp:nvSpPr>
        <dsp:cNvPr id="0" name=""/>
        <dsp:cNvSpPr/>
      </dsp:nvSpPr>
      <dsp:spPr>
        <a:xfrm>
          <a:off x="0" y="2856983"/>
          <a:ext cx="2807617" cy="1967552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Jadid" pitchFamily="2" charset="-78"/>
            </a:rPr>
            <a:t>2- تغییر رویکرد از </a:t>
          </a:r>
          <a:r>
            <a:rPr lang="en-US" sz="2000" b="1" kern="1200" dirty="0" smtClean="0">
              <a:cs typeface="B Jadid" pitchFamily="2" charset="-78"/>
            </a:rPr>
            <a:t>RBM </a:t>
          </a:r>
          <a:r>
            <a:rPr lang="fa-IR" sz="2000" b="1" kern="1200" dirty="0" smtClean="0">
              <a:cs typeface="B Jadid" pitchFamily="2" charset="-78"/>
            </a:rPr>
            <a:t> </a:t>
          </a:r>
          <a:r>
            <a:rPr lang="fa-IR" sz="2000" kern="1200" dirty="0" smtClean="0">
              <a:cs typeface="B Jadid" pitchFamily="2" charset="-78"/>
            </a:rPr>
            <a:t>به سمت مدیریت استراتژیک هزینه بر هست.</a:t>
          </a:r>
          <a:endParaRPr lang="fa-IR" sz="2000" kern="1200" dirty="0">
            <a:cs typeface="B Jadid" pitchFamily="2" charset="-78"/>
          </a:endParaRPr>
        </a:p>
      </dsp:txBody>
      <dsp:txXfrm>
        <a:off x="0" y="2856983"/>
        <a:ext cx="2807617" cy="1967552"/>
      </dsp:txXfrm>
    </dsp:sp>
    <dsp:sp modelId="{6B283128-261F-40A7-9788-83915F15E3ED}">
      <dsp:nvSpPr>
        <dsp:cNvPr id="0" name=""/>
        <dsp:cNvSpPr/>
      </dsp:nvSpPr>
      <dsp:spPr>
        <a:xfrm rot="21512356">
          <a:off x="3372970" y="2017361"/>
          <a:ext cx="1197554" cy="4845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/>
        </a:p>
      </dsp:txBody>
      <dsp:txXfrm rot="21512356">
        <a:off x="3372970" y="2017361"/>
        <a:ext cx="1197554" cy="484532"/>
      </dsp:txXfrm>
    </dsp:sp>
    <dsp:sp modelId="{A210A625-17DE-46AC-9158-5AD0460852EA}">
      <dsp:nvSpPr>
        <dsp:cNvPr id="0" name=""/>
        <dsp:cNvSpPr/>
      </dsp:nvSpPr>
      <dsp:spPr>
        <a:xfrm>
          <a:off x="5224165" y="840716"/>
          <a:ext cx="2933426" cy="2877496"/>
        </a:xfrm>
        <a:prstGeom prst="ellipse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0" kern="1200" dirty="0" smtClean="0">
              <a:cs typeface="B Jadid" pitchFamily="2" charset="-78"/>
            </a:rPr>
            <a:t>توسط سازمان ملل و به تبع آن سایر کشورها مورد استفاده قرار می گیرد.</a:t>
          </a:r>
          <a:endParaRPr lang="fa-IR" sz="2200" b="0" kern="1200" dirty="0">
            <a:cs typeface="B Jadid" pitchFamily="2" charset="-78"/>
          </a:endParaRPr>
        </a:p>
      </dsp:txBody>
      <dsp:txXfrm>
        <a:off x="5224165" y="840716"/>
        <a:ext cx="2933426" cy="2877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C1080D-3CA5-47BB-8107-709DECEF8D74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55AF7B-6578-4047-9286-9BC2CF4CCE1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0D095B1-EC92-429B-BC1A-2F58AF46495A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2DE795-810E-436E-9855-D49220C3A5A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DE795-810E-436E-9855-D49220C3A5A3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DE795-810E-436E-9855-D49220C3A5A3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DE795-810E-436E-9855-D49220C3A5A3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D2869-2335-4330-8D93-A10FAD8B9E73}" type="datetimeFigureOut">
              <a:rPr lang="fa-IR" smtClean="0"/>
              <a:pPr/>
              <a:t>1436/08/06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720BE-78BC-4335-B351-63616B7AC3AD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65233500_farsaniha_001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2708920"/>
            <a:ext cx="4114800" cy="136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شرح تاکیدات </a:t>
            </a:r>
            <a:r>
              <a:rPr lang="en-US" sz="3200" dirty="0" smtClean="0">
                <a:cs typeface="B Titr" pitchFamily="2" charset="-78"/>
              </a:rPr>
              <a:t>RBM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70000"/>
              </a:lnSpc>
              <a:buNone/>
            </a:pPr>
            <a:r>
              <a:rPr lang="fa-IR" sz="2000" dirty="0" smtClean="0">
                <a:cs typeface="B Jadid" pitchFamily="2" charset="-78"/>
              </a:rPr>
              <a:t>4- شاخص های دقیق و قابل سنجش :</a:t>
            </a:r>
          </a:p>
          <a:p>
            <a:pPr algn="justLow">
              <a:lnSpc>
                <a:spcPct val="170000"/>
              </a:lnSpc>
              <a:buNone/>
            </a:pPr>
            <a:r>
              <a:rPr lang="en-US" sz="2000" dirty="0" smtClean="0">
                <a:cs typeface="B Lotus" pitchFamily="2" charset="-78"/>
              </a:rPr>
              <a:t> </a:t>
            </a:r>
            <a:r>
              <a:rPr lang="en-US" sz="2000" dirty="0" err="1" smtClean="0">
                <a:cs typeface="B Lotus" pitchFamily="2" charset="-78"/>
              </a:rPr>
              <a:t>Rbm</a:t>
            </a:r>
            <a:r>
              <a:rPr lang="en-US" sz="2000" dirty="0" smtClean="0">
                <a:cs typeface="B Lotus" pitchFamily="2" charset="-78"/>
              </a:rPr>
              <a:t>      </a:t>
            </a:r>
            <a:r>
              <a:rPr lang="fa-IR" sz="2000" dirty="0" smtClean="0">
                <a:cs typeface="B Lotus" pitchFamily="2" charset="-78"/>
              </a:rPr>
              <a:t>تاکید دارد که باید شاخص دقیق و قابل سنجش وجود داشته باشد</a:t>
            </a:r>
            <a:r>
              <a:rPr lang="fa-IR" sz="2000" dirty="0" smtClean="0">
                <a:cs typeface="B Lotus" pitchFamily="2" charset="-78"/>
              </a:rPr>
              <a:t>.</a:t>
            </a:r>
          </a:p>
          <a:p>
            <a:pPr algn="justLow">
              <a:lnSpc>
                <a:spcPct val="170000"/>
              </a:lnSpc>
              <a:buNone/>
            </a:pPr>
            <a:r>
              <a:rPr lang="fa-IR" sz="2000" dirty="0" smtClean="0">
                <a:latin typeface="Adobe Caslon Pro"/>
                <a:ea typeface="Calibri"/>
                <a:cs typeface="B Lotus" pitchFamily="2" charset="-78"/>
              </a:rPr>
              <a:t> </a:t>
            </a:r>
            <a:r>
              <a:rPr lang="fa-IR" sz="2000" dirty="0" smtClean="0">
                <a:latin typeface="Adobe Caslon Pro"/>
                <a:ea typeface="Calibri"/>
                <a:cs typeface="B Lotus" pitchFamily="2" charset="-78"/>
              </a:rPr>
              <a:t>مثلا چند درصد یا چه مقدار از کاری انجام شده است و یا می‌توان شاخص فرآیندی برای عوض کردن روند تغییرات گذاشت.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</a:pPr>
            <a:endParaRPr lang="fa-IR" sz="2000" dirty="0" smtClean="0">
              <a:cs typeface="B Titr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000" dirty="0" smtClean="0">
                <a:cs typeface="B Jadid" pitchFamily="2" charset="-78"/>
              </a:rPr>
              <a:t>5- وضعیت پایه </a:t>
            </a:r>
            <a:r>
              <a:rPr lang="fa-IR" sz="2000" dirty="0" smtClean="0">
                <a:cs typeface="B Jadid" pitchFamily="2" charset="-78"/>
              </a:rPr>
              <a:t>یا  </a:t>
            </a:r>
            <a:r>
              <a:rPr lang="en-US" sz="2000" b="1" dirty="0" smtClean="0">
                <a:cs typeface="B Jadid" pitchFamily="2" charset="-78"/>
              </a:rPr>
              <a:t>Base Line Study</a:t>
            </a:r>
            <a:r>
              <a:rPr lang="fa-IR" sz="2000" b="1" dirty="0" smtClean="0">
                <a:cs typeface="B Jadid" pitchFamily="2" charset="-78"/>
              </a:rPr>
              <a:t> </a:t>
            </a:r>
            <a:r>
              <a:rPr lang="fa-IR" sz="2000" dirty="0" smtClean="0">
                <a:cs typeface="B Jadid" pitchFamily="2" charset="-78"/>
              </a:rPr>
              <a:t>:</a:t>
            </a:r>
            <a:endParaRPr lang="fa-IR" sz="2000" dirty="0" smtClean="0">
              <a:cs typeface="B Jadid" pitchFamily="2" charset="-78"/>
            </a:endParaRPr>
          </a:p>
          <a:p>
            <a:pPr marL="0" indent="0" algn="justLow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000" dirty="0" smtClean="0">
                <a:latin typeface="Adobe Caslon Pro"/>
                <a:ea typeface="Calibri"/>
                <a:cs typeface="B Lotus" pitchFamily="2" charset="-78"/>
              </a:rPr>
              <a:t>   لحاظ نمودن یک وضعیت پایه در این برنامه ریزی جزو تاکیدات این رویکرد است. با انجام </a:t>
            </a:r>
            <a:r>
              <a:rPr lang="en-US" sz="2000" dirty="0" smtClean="0">
                <a:latin typeface="Adobe Caslon Pro"/>
                <a:ea typeface="Calibri"/>
                <a:cs typeface="B Lotus" pitchFamily="2" charset="-78"/>
              </a:rPr>
              <a:t>base line study </a:t>
            </a:r>
            <a:r>
              <a:rPr lang="fa-IR" sz="2000" dirty="0" smtClean="0">
                <a:latin typeface="Adobe Caslon Pro"/>
                <a:ea typeface="Calibri"/>
                <a:cs typeface="B Lotus" pitchFamily="2" charset="-78"/>
              </a:rPr>
              <a:t> برای مدیر مشخص می شود که هم اکنون در کجای مسیر قرار دارد و پس از انجام فعالیت ها نیز باید بررسی گردد تا میزان پیشرفت آن مشخص شود.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</a:pPr>
            <a:endParaRPr lang="fa-IR" sz="2000" dirty="0" smtClean="0">
              <a:cs typeface="B Titr" pitchFamily="2" charset="-78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</a:pPr>
            <a:endParaRPr lang="fa-IR" sz="2000" dirty="0" smtClean="0">
              <a:cs typeface="B Titr" pitchFamily="2" charset="-78"/>
            </a:endParaRPr>
          </a:p>
        </p:txBody>
      </p:sp>
      <p:pic>
        <p:nvPicPr>
          <p:cNvPr id="4" name="Picture 3" descr="measure-u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062" y="1296144"/>
            <a:ext cx="1787690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شرح تاکیدات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RBM</a:t>
            </a: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fa-IR" sz="2100" dirty="0" smtClean="0">
                <a:cs typeface="B Jadid" pitchFamily="2" charset="-78"/>
              </a:rPr>
              <a:t>6- ریسک  : </a:t>
            </a:r>
            <a:endParaRPr lang="fa-IR" sz="2100" dirty="0" smtClean="0">
              <a:latin typeface="Adobe Caslon Pro"/>
              <a:ea typeface="Calibri"/>
              <a:cs typeface="B Jadid" pitchFamily="2" charset="-78"/>
            </a:endParaRPr>
          </a:p>
          <a:p>
            <a:pPr algn="justLow"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ریسک یعنی عاملی که باعث شود</a:t>
            </a:r>
            <a:r>
              <a:rPr lang="en-US" sz="1900" dirty="0" smtClean="0">
                <a:latin typeface="Adobe Caslon Pro"/>
                <a:ea typeface="Calibri"/>
                <a:cs typeface="B Lotus" pitchFamily="2" charset="-78"/>
              </a:rPr>
              <a:t> </a:t>
            </a:r>
            <a:r>
              <a:rPr lang="en-US" sz="1800" dirty="0" smtClean="0">
                <a:latin typeface="B Mitra"/>
                <a:ea typeface="Calibri"/>
                <a:cs typeface="B Lotus" pitchFamily="2" charset="-78"/>
              </a:rPr>
              <a:t>Activity </a:t>
            </a:r>
            <a:r>
              <a:rPr lang="fa-IR" sz="1800" dirty="0" smtClean="0">
                <a:latin typeface="B Mitra"/>
                <a:ea typeface="Calibri"/>
                <a:cs typeface="B Lotus" pitchFamily="2" charset="-78"/>
              </a:rPr>
              <a:t> ها به </a:t>
            </a:r>
            <a:r>
              <a:rPr lang="fa-IR" sz="1900" dirty="0" smtClean="0">
                <a:latin typeface="Adobe Caslon Pro"/>
                <a:ea typeface="Calibri"/>
                <a:cs typeface="B Lotus" pitchFamily="2" charset="-78"/>
              </a:rPr>
              <a:t>  </a:t>
            </a:r>
            <a:r>
              <a:rPr lang="en-US" sz="2000" dirty="0" smtClean="0">
                <a:latin typeface="B Mitra"/>
                <a:ea typeface="Calibri"/>
                <a:cs typeface="B Lotus" pitchFamily="2" charset="-78"/>
              </a:rPr>
              <a:t>output</a:t>
            </a: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 های مورد انتظار تبدیل شود.</a:t>
            </a:r>
          </a:p>
          <a:p>
            <a:pPr algn="justLow"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dirty="0" smtClean="0">
                <a:latin typeface="B Mitra"/>
                <a:ea typeface="Calibri"/>
                <a:cs typeface="B Compset" pitchFamily="2" charset="-78"/>
              </a:rPr>
              <a:t>در انجام هر فعالیت </a:t>
            </a:r>
            <a:r>
              <a:rPr lang="en-US" sz="2000" dirty="0" smtClean="0">
                <a:latin typeface="B Mitra"/>
                <a:ea typeface="Calibri"/>
                <a:cs typeface="B Lotus" pitchFamily="2" charset="-78"/>
              </a:rPr>
              <a:t>Activity) </a:t>
            </a: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 ) ریسک های احتمالی برآورد شود.</a:t>
            </a:r>
          </a:p>
          <a:p>
            <a:pPr algn="justLow"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ریسک ها باید در گزارش های دوره ای مدیر پروژه قابل تشخیص باشد.</a:t>
            </a:r>
          </a:p>
          <a:p>
            <a:pPr algn="justLow"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راه حل ها یا اقدامات پیشگیرانه پیش نهاد شود</a:t>
            </a: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.</a:t>
            </a:r>
            <a:endParaRPr lang="fa-IR" sz="2000" dirty="0" smtClean="0">
              <a:cs typeface="B Compset" pitchFamily="2" charset="-78"/>
            </a:endParaRPr>
          </a:p>
          <a:p>
            <a:pPr lvl="0">
              <a:lnSpc>
                <a:spcPct val="150000"/>
              </a:lnSpc>
              <a:buNone/>
            </a:pPr>
            <a:r>
              <a:rPr lang="fa-IR" sz="2100" dirty="0" smtClean="0">
                <a:cs typeface="B Jadid" pitchFamily="2" charset="-78"/>
              </a:rPr>
              <a:t>7- پایش و ارزیابی </a:t>
            </a:r>
            <a:r>
              <a:rPr lang="fa-IR" sz="1900" dirty="0" smtClean="0">
                <a:cs typeface="B Titr" pitchFamily="2" charset="-78"/>
              </a:rPr>
              <a:t>((</a:t>
            </a:r>
            <a:r>
              <a:rPr lang="en-US" sz="1900" dirty="0" smtClean="0">
                <a:cs typeface="B Titr" pitchFamily="2" charset="-78"/>
              </a:rPr>
              <a:t>Monitoring Evaluation</a:t>
            </a:r>
            <a:r>
              <a:rPr lang="fa-IR" sz="1900" dirty="0" smtClean="0">
                <a:cs typeface="B Titr" pitchFamily="2" charset="-78"/>
              </a:rPr>
              <a:t>))  :</a:t>
            </a:r>
          </a:p>
          <a:p>
            <a:pPr algn="justLow"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تعریف پایش و ارزیابی : سنجش مستمر شاخص های تعیین شده</a:t>
            </a:r>
          </a:p>
          <a:p>
            <a:pPr algn="justLow"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تشکیل جلسه ای با حضور ذینفعان با موضوع وضعیت پروژه و میزان پیشرفت و تغییر در شاخص ها و ریسک های پروژه</a:t>
            </a:r>
          </a:p>
          <a:p>
            <a:pPr algn="justLow"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  دلیل تفکیک اثر خروجی و دستاورد : شفافیت کار را بالا می </a:t>
            </a: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برد و </a:t>
            </a:r>
            <a:endParaRPr lang="fa-IR" sz="2000" dirty="0" smtClean="0">
              <a:latin typeface="B Mitra"/>
              <a:ea typeface="Calibri"/>
              <a:cs typeface="B Lotus" pitchFamily="2" charset="-78"/>
            </a:endParaRPr>
          </a:p>
          <a:p>
            <a:pPr algn="justLow">
              <a:lnSpc>
                <a:spcPct val="150000"/>
              </a:lnSpc>
              <a:buClr>
                <a:srgbClr val="FF00FF"/>
              </a:buClr>
              <a:buNone/>
            </a:pP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به </a:t>
            </a: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پایش کل کار کمک می کند.</a:t>
            </a:r>
          </a:p>
          <a:p>
            <a:pPr algn="justLow">
              <a:lnSpc>
                <a:spcPct val="150000"/>
              </a:lnSpc>
              <a:buNone/>
            </a:pPr>
            <a:r>
              <a:rPr lang="fa-IR" sz="2000" dirty="0" smtClean="0">
                <a:latin typeface="B Mitra"/>
                <a:ea typeface="Calibri"/>
                <a:cs typeface="B Compset" pitchFamily="2" charset="-78"/>
              </a:rPr>
              <a:t>   </a:t>
            </a:r>
            <a:endParaRPr lang="fa-IR" dirty="0"/>
          </a:p>
        </p:txBody>
      </p:sp>
      <p:pic>
        <p:nvPicPr>
          <p:cNvPr id="6" name="Picture 5" descr="Research-Monitoring-and-Evaluation-e137545940245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941168"/>
            <a:ext cx="2390259" cy="1493912"/>
          </a:xfrm>
          <a:prstGeom prst="rect">
            <a:avLst/>
          </a:prstGeom>
        </p:spPr>
      </p:pic>
      <p:pic>
        <p:nvPicPr>
          <p:cNvPr id="5" name="Picture 4" descr="SMSF-Loa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340768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518864" y="404664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شرح تاکیدات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RBM</a:t>
            </a: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60000"/>
              </a:lnSpc>
              <a:buNone/>
            </a:pPr>
            <a:r>
              <a:rPr lang="fa-IR" sz="1800" dirty="0" smtClean="0">
                <a:solidFill>
                  <a:schemeClr val="dk1"/>
                </a:solidFill>
                <a:cs typeface="B Jadid" pitchFamily="2" charset="-78"/>
              </a:rPr>
              <a:t>8- درس های آموخته یا </a:t>
            </a:r>
            <a:r>
              <a:rPr lang="fa-IR" sz="1800" b="1" dirty="0" smtClean="0">
                <a:solidFill>
                  <a:schemeClr val="dk1"/>
                </a:solidFill>
                <a:cs typeface="B Jadid" pitchFamily="2" charset="-78"/>
              </a:rPr>
              <a:t>((</a:t>
            </a:r>
            <a:r>
              <a:rPr lang="en-US" sz="1800" b="1" dirty="0" smtClean="0">
                <a:solidFill>
                  <a:schemeClr val="dk1"/>
                </a:solidFill>
                <a:cs typeface="B Jadid" pitchFamily="2" charset="-78"/>
              </a:rPr>
              <a:t>Lessons Learned </a:t>
            </a:r>
            <a:r>
              <a:rPr lang="fa-IR" sz="1800" b="1" dirty="0" smtClean="0">
                <a:solidFill>
                  <a:schemeClr val="dk1"/>
                </a:solidFill>
                <a:cs typeface="B Jadid" pitchFamily="2" charset="-78"/>
              </a:rPr>
              <a:t> ))</a:t>
            </a:r>
            <a:r>
              <a:rPr lang="fa-IR" sz="1800" b="1" dirty="0" smtClean="0">
                <a:cs typeface="B Jadid" pitchFamily="2" charset="-78"/>
              </a:rPr>
              <a:t> </a:t>
            </a:r>
            <a:r>
              <a:rPr lang="fa-IR" sz="1800" dirty="0" smtClean="0">
                <a:cs typeface="B Jadid" pitchFamily="2" charset="-78"/>
              </a:rPr>
              <a:t>:</a:t>
            </a:r>
          </a:p>
          <a:p>
            <a:pPr algn="justLow">
              <a:lnSpc>
                <a:spcPct val="16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1900" dirty="0" smtClean="0">
                <a:solidFill>
                  <a:schemeClr val="dk1"/>
                </a:solidFill>
                <a:latin typeface="B Mitra"/>
                <a:ea typeface="Calibri"/>
                <a:cs typeface="B Compset" pitchFamily="2" charset="-78"/>
              </a:rPr>
              <a:t> </a:t>
            </a:r>
            <a:r>
              <a:rPr lang="fa-IR" sz="2000" b="1" dirty="0" smtClean="0">
                <a:latin typeface="B Mitra"/>
                <a:ea typeface="Calibri"/>
                <a:cs typeface="B Lotus" pitchFamily="2" charset="-78"/>
              </a:rPr>
              <a:t>تعریف چالش </a:t>
            </a:r>
            <a:r>
              <a:rPr lang="en-US" sz="2000" b="1" u="sng" dirty="0" smtClean="0">
                <a:latin typeface="B Mitra"/>
                <a:ea typeface="Calibri"/>
                <a:cs typeface="B Lotus" pitchFamily="2" charset="-78"/>
              </a:rPr>
              <a:t>Challenge</a:t>
            </a:r>
            <a:r>
              <a:rPr lang="fa-IR" sz="2000" b="1" dirty="0" smtClean="0">
                <a:latin typeface="B Mitra"/>
                <a:ea typeface="Calibri"/>
                <a:cs typeface="B Lotus" pitchFamily="2" charset="-78"/>
              </a:rPr>
              <a:t>  : </a:t>
            </a:r>
            <a:r>
              <a:rPr lang="fa-IR" sz="1900" dirty="0" smtClean="0">
                <a:solidFill>
                  <a:schemeClr val="dk1"/>
                </a:solidFill>
                <a:latin typeface="B Mitra"/>
                <a:ea typeface="Calibri"/>
                <a:cs typeface="B Lotus" pitchFamily="2" charset="-78"/>
              </a:rPr>
              <a:t>مجموعه شکایات ، انتقادات و اشکالات را پس </a:t>
            </a:r>
            <a:endParaRPr lang="fa-IR" sz="1900" dirty="0" smtClean="0">
              <a:solidFill>
                <a:schemeClr val="dk1"/>
              </a:solidFill>
              <a:latin typeface="B Mitra"/>
              <a:ea typeface="Calibri"/>
              <a:cs typeface="B Lotus" pitchFamily="2" charset="-78"/>
            </a:endParaRPr>
          </a:p>
          <a:p>
            <a:pPr algn="justLow">
              <a:lnSpc>
                <a:spcPct val="160000"/>
              </a:lnSpc>
              <a:buClr>
                <a:srgbClr val="FF00FF"/>
              </a:buClr>
              <a:buNone/>
            </a:pPr>
            <a:r>
              <a:rPr lang="fa-IR" sz="1900" dirty="0" smtClean="0">
                <a:solidFill>
                  <a:schemeClr val="dk1"/>
                </a:solidFill>
                <a:latin typeface="B Mitra"/>
                <a:ea typeface="Calibri"/>
                <a:cs typeface="B Lotus" pitchFamily="2" charset="-78"/>
              </a:rPr>
              <a:t>از </a:t>
            </a:r>
            <a:r>
              <a:rPr lang="fa-IR" sz="1900" dirty="0" smtClean="0">
                <a:solidFill>
                  <a:schemeClr val="dk1"/>
                </a:solidFill>
                <a:latin typeface="B Mitra"/>
                <a:ea typeface="Calibri"/>
                <a:cs typeface="B Lotus" pitchFamily="2" charset="-78"/>
              </a:rPr>
              <a:t>دسته بندی و جمع آوری </a:t>
            </a: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می نامیم.</a:t>
            </a:r>
          </a:p>
          <a:p>
            <a:pPr algn="justLow">
              <a:lnSpc>
                <a:spcPct val="16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b="1" dirty="0" smtClean="0">
                <a:latin typeface="B Mitra"/>
                <a:ea typeface="Calibri"/>
                <a:cs typeface="B Lotus" pitchFamily="2" charset="-78"/>
              </a:rPr>
              <a:t>تعریف درس های آموخته یا </a:t>
            </a:r>
            <a:r>
              <a:rPr lang="en-US" sz="2000" b="1" u="sng" dirty="0" smtClean="0">
                <a:latin typeface="B Mitra"/>
                <a:ea typeface="Calibri"/>
                <a:cs typeface="B Lotus" pitchFamily="2" charset="-78"/>
              </a:rPr>
              <a:t>Lessons Learned</a:t>
            </a:r>
            <a:r>
              <a:rPr lang="fa-IR" sz="2000" b="1" dirty="0" smtClean="0">
                <a:latin typeface="B Mitra"/>
                <a:ea typeface="Calibri"/>
                <a:cs typeface="B Lotus" pitchFamily="2" charset="-78"/>
              </a:rPr>
              <a:t>  </a:t>
            </a:r>
            <a:r>
              <a:rPr lang="fa-IR" sz="2000" dirty="0" smtClean="0">
                <a:latin typeface="B Mitra"/>
                <a:ea typeface="Calibri"/>
                <a:cs typeface="B Lotus" pitchFamily="2" charset="-78"/>
              </a:rPr>
              <a:t>: </a:t>
            </a:r>
            <a:r>
              <a:rPr lang="fa-IR" sz="1900" dirty="0" smtClean="0">
                <a:latin typeface="B Mitra"/>
                <a:ea typeface="Calibri"/>
                <a:cs typeface="B Lotus" pitchFamily="2" charset="-78"/>
              </a:rPr>
              <a:t>درس هایی که در مورد نحوه پاسخگویی موثر به چالش ها آموخته می شود.</a:t>
            </a:r>
          </a:p>
          <a:p>
            <a:pPr algn="justLow">
              <a:lnSpc>
                <a:spcPct val="160000"/>
              </a:lnSpc>
              <a:buClr>
                <a:srgbClr val="FF00FF"/>
              </a:buClr>
              <a:buNone/>
            </a:pPr>
            <a:endParaRPr lang="fa-IR" sz="2000" dirty="0" smtClean="0">
              <a:solidFill>
                <a:schemeClr val="dk1"/>
              </a:solidFill>
              <a:latin typeface="B Mitra"/>
              <a:ea typeface="Calibri"/>
              <a:cs typeface="B Lotus" pitchFamily="2" charset="-78"/>
            </a:endParaRPr>
          </a:p>
          <a:p>
            <a:pPr algn="justLow">
              <a:lnSpc>
                <a:spcPct val="16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fa-IR" sz="2000" b="1" dirty="0" smtClean="0">
                <a:latin typeface="B Mitra"/>
                <a:ea typeface="Calibri"/>
                <a:cs typeface="B Lotus" pitchFamily="2" charset="-78"/>
              </a:rPr>
              <a:t>تعریف </a:t>
            </a:r>
            <a:r>
              <a:rPr lang="en-US" sz="2000" b="1" u="sng" dirty="0" smtClean="0">
                <a:latin typeface="B Mitra"/>
                <a:ea typeface="Calibri"/>
                <a:cs typeface="B Lotus" pitchFamily="2" charset="-78"/>
              </a:rPr>
              <a:t>Best Practice</a:t>
            </a:r>
            <a:r>
              <a:rPr lang="fa-IR" sz="2000" b="1" dirty="0" smtClean="0">
                <a:latin typeface="B Mitra"/>
                <a:ea typeface="Calibri"/>
                <a:cs typeface="B Lotus" pitchFamily="2" charset="-78"/>
              </a:rPr>
              <a:t>  </a:t>
            </a:r>
            <a:r>
              <a:rPr lang="fa-IR" sz="2000" b="1" dirty="0" smtClean="0">
                <a:cs typeface="B Lotus" pitchFamily="2" charset="-78"/>
              </a:rPr>
              <a:t>: </a:t>
            </a:r>
            <a:r>
              <a:rPr lang="fa-IR" sz="1900" dirty="0" smtClean="0">
                <a:cs typeface="B Lotus" pitchFamily="2" charset="-78"/>
              </a:rPr>
              <a:t>جاییکه یک تجربه بسیار موفق و برجسته روی دهد.</a:t>
            </a:r>
            <a:endParaRPr lang="en-US" sz="1900" dirty="0" smtClean="0">
              <a:solidFill>
                <a:schemeClr val="dk1"/>
              </a:solidFill>
              <a:latin typeface="B Mitra"/>
              <a:ea typeface="Calibri"/>
              <a:cs typeface="B Lotus" pitchFamily="2" charset="-78"/>
            </a:endParaRPr>
          </a:p>
        </p:txBody>
      </p:sp>
      <p:pic>
        <p:nvPicPr>
          <p:cNvPr id="5" name="Picture 4" descr="lessons-learned-246x3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96194"/>
            <a:ext cx="1289668" cy="1716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دلایل رواج یافتن </a:t>
            </a:r>
            <a:r>
              <a:rPr lang="en-US" sz="2800" dirty="0" smtClean="0">
                <a:solidFill>
                  <a:schemeClr val="tx1"/>
                </a:solidFill>
                <a:cs typeface="B Titr" pitchFamily="2" charset="-78"/>
              </a:rPr>
              <a:t>RBM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بجای مدیریت استراتژیک</a:t>
            </a:r>
            <a:endParaRPr lang="fa-IR" sz="2800" dirty="0">
              <a:solidFill>
                <a:schemeClr val="tx1"/>
              </a:solidFill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1575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9912" y="5301208"/>
            <a:ext cx="475252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000" b="1" dirty="0" smtClean="0">
                <a:cs typeface="B Lotus" pitchFamily="2" charset="-78"/>
              </a:rPr>
              <a:t>* لازم به ذکر است : هزینه بر بودن مدیریت استراتژیک  به دلیل بالا بودن عدم قطعیت‌ها  و اینکه همه جا امکان برقراری رابطه علت و معلولی میسر  نیست ، میباشد.</a:t>
            </a:r>
            <a:endParaRPr lang="fa-IR" sz="2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مزایای رویکرد مبتنی بر 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cs typeface="B Titr" pitchFamily="2" charset="-78"/>
              </a:rPr>
              <a:t>RBM</a:t>
            </a:r>
            <a:endParaRPr lang="fa-I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2200" b="1" dirty="0" smtClean="0">
                <a:cs typeface="B Lotus" pitchFamily="2" charset="-78"/>
              </a:rPr>
              <a:t>1-  یک چارچوب عمل است.</a:t>
            </a:r>
          </a:p>
          <a:p>
            <a:pPr>
              <a:lnSpc>
                <a:spcPct val="150000"/>
              </a:lnSpc>
              <a:buNone/>
            </a:pPr>
            <a:r>
              <a:rPr lang="fa-IR" sz="2200" b="1" dirty="0" smtClean="0">
                <a:cs typeface="B Lotus" pitchFamily="2" charset="-78"/>
              </a:rPr>
              <a:t>2- یک مدل تفکر است.</a:t>
            </a:r>
          </a:p>
          <a:p>
            <a:pPr>
              <a:lnSpc>
                <a:spcPct val="150000"/>
              </a:lnSpc>
              <a:buNone/>
            </a:pPr>
            <a:r>
              <a:rPr lang="fa-IR" sz="2200" b="1" dirty="0" smtClean="0">
                <a:cs typeface="B Lotus" pitchFamily="2" charset="-78"/>
              </a:rPr>
              <a:t>3- با انجام اقداماتی شفاف و مانیتور کردن آن میتوان ریسک ها را در نظر داشت و از آنها درس گرفت.</a:t>
            </a:r>
          </a:p>
          <a:p>
            <a:pPr>
              <a:lnSpc>
                <a:spcPct val="150000"/>
              </a:lnSpc>
              <a:buNone/>
            </a:pPr>
            <a:r>
              <a:rPr lang="fa-IR" sz="2200" b="1" dirty="0" smtClean="0">
                <a:cs typeface="B Lotus" pitchFamily="2" charset="-78"/>
              </a:rPr>
              <a:t>4- بجای استفاده از تکنیک های برنامه ریزی و تجزیه و تحلیل محیطی مانند </a:t>
            </a:r>
            <a:r>
              <a:rPr lang="en-US" sz="2200" b="1" dirty="0" err="1" smtClean="0">
                <a:cs typeface="B Lotus" pitchFamily="2" charset="-78"/>
              </a:rPr>
              <a:t>swot</a:t>
            </a:r>
            <a:r>
              <a:rPr lang="en-US" sz="2200" b="1" dirty="0" smtClean="0">
                <a:cs typeface="B Lotus" pitchFamily="2" charset="-78"/>
              </a:rPr>
              <a:t> </a:t>
            </a:r>
            <a:r>
              <a:rPr lang="fa-IR" sz="2200" b="1" dirty="0" smtClean="0">
                <a:cs typeface="B Lotus" pitchFamily="2" charset="-78"/>
              </a:rPr>
              <a:t>یا </a:t>
            </a:r>
            <a:r>
              <a:rPr lang="en-US" sz="2200" b="1" dirty="0" smtClean="0">
                <a:cs typeface="B Lotus" pitchFamily="2" charset="-78"/>
              </a:rPr>
              <a:t>space   </a:t>
            </a:r>
            <a:r>
              <a:rPr lang="fa-IR" sz="2200" b="1" dirty="0" smtClean="0">
                <a:cs typeface="B Lotus" pitchFamily="2" charset="-78"/>
              </a:rPr>
              <a:t>و یا </a:t>
            </a:r>
            <a:r>
              <a:rPr lang="en-US" sz="2200" b="1" dirty="0" smtClean="0">
                <a:cs typeface="B Lotus" pitchFamily="2" charset="-78"/>
              </a:rPr>
              <a:t>x</a:t>
            </a:r>
            <a:r>
              <a:rPr lang="fa-IR" sz="2200" b="1" dirty="0" smtClean="0">
                <a:cs typeface="B Lotus" pitchFamily="2" charset="-78"/>
              </a:rPr>
              <a:t>و</a:t>
            </a:r>
            <a:r>
              <a:rPr lang="en-US" sz="2200" b="1" dirty="0" smtClean="0">
                <a:cs typeface="B Lotus" pitchFamily="2" charset="-78"/>
              </a:rPr>
              <a:t>y</a:t>
            </a:r>
            <a:r>
              <a:rPr lang="fa-IR" sz="2200" b="1" dirty="0" smtClean="0">
                <a:cs typeface="B Lotus" pitchFamily="2" charset="-78"/>
              </a:rPr>
              <a:t> با تکنیک ساده ای میتوان مستند سازی نمود. </a:t>
            </a:r>
          </a:p>
          <a:p>
            <a:pPr>
              <a:lnSpc>
                <a:spcPct val="150000"/>
              </a:lnSpc>
              <a:buNone/>
            </a:pPr>
            <a:endParaRPr lang="fa-IR" sz="2400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Kourosh" pitchFamily="2" charset="-78"/>
              </a:rPr>
              <a:t>پایان</a:t>
            </a:r>
            <a:endParaRPr lang="fa-IR" dirty="0">
              <a:cs typeface="B Kourosh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fa-IR" sz="7200" b="1" dirty="0" smtClean="0">
                <a:latin typeface="Moalla" pitchFamily="2" charset="0"/>
                <a:cs typeface="Moalla" pitchFamily="2" charset="0"/>
              </a:rPr>
              <a:t>والسلام</a:t>
            </a:r>
            <a:r>
              <a:rPr lang="fa-IR" sz="8000" b="1" dirty="0" smtClean="0">
                <a:latin typeface="Moalla" pitchFamily="2" charset="0"/>
                <a:cs typeface="Moalla" pitchFamily="2" charset="0"/>
              </a:rPr>
              <a:t> علیکم</a:t>
            </a:r>
            <a:endParaRPr lang="fa-IR" sz="8000" b="1" dirty="0">
              <a:latin typeface="Moalla" pitchFamily="2" charset="0"/>
              <a:cs typeface="Moall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2800" b="1" dirty="0">
                <a:cs typeface="B Titr" pitchFamily="2" charset="-78"/>
              </a:rPr>
              <a:t>مجموعه گفتگوهای بنیاد توسعه </a:t>
            </a:r>
            <a:r>
              <a:rPr lang="fa-IR" sz="2800" b="1" dirty="0" smtClean="0">
                <a:cs typeface="B Titr" pitchFamily="2" charset="-78"/>
              </a:rPr>
              <a:t>فردا</a:t>
            </a:r>
            <a:endParaRPr lang="fa-IR" sz="2800" dirty="0">
              <a:cs typeface="B Titr" pitchFamily="2" charset="-78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556792"/>
            <a:ext cx="4032448" cy="1872208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051720" y="3532366"/>
            <a:ext cx="54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مقدمه‌ای بر مدیریت نتیجه‌محور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400" b="1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یا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Titr" pitchFamily="2" charset="-78"/>
              </a:rPr>
              <a:t>Result Based Management (RBM)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31640" y="5014626"/>
            <a:ext cx="6840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1600" b="1" dirty="0" smtClean="0">
                <a:latin typeface="Calibri" pitchFamily="34" charset="0"/>
                <a:cs typeface="B Titr" pitchFamily="2" charset="-78"/>
              </a:rPr>
              <a:t>با حضور و ارائه استاد محترم جناب آقای اردشیر سیاح مفضلی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1600" b="1" dirty="0">
                <a:cs typeface="2  Badr" pitchFamily="2" charset="-78"/>
              </a:rPr>
              <a:t>عضو هیات علمی و گروه پژوهشی آینده پژوهی پژوهشگاه علوم انسانی و مطالعات اجتماعی جهاد دانشگاهی</a:t>
            </a:r>
            <a:endParaRPr lang="en-US" sz="1600" dirty="0">
              <a:cs typeface="2  Badr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512" y="6152482"/>
            <a:ext cx="2736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2  Badr" pitchFamily="2" charset="-78"/>
              </a:rPr>
              <a:t>فروردین</a:t>
            </a:r>
            <a:r>
              <a:rPr kumimoji="0" lang="fa-I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2  Badr" pitchFamily="2" charset="-78"/>
              </a:rPr>
              <a:t> ماه 94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4"/>
          <p:cNvSpPr txBox="1">
            <a:spLocks/>
          </p:cNvSpPr>
          <p:nvPr/>
        </p:nvSpPr>
        <p:spPr>
          <a:xfrm>
            <a:off x="539552" y="692696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cs typeface="B Titr" pitchFamily="2" charset="-78"/>
              </a:rPr>
              <a:t>پیشینه تاریخی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Goudy Old Style" pitchFamily="18" charset="0"/>
                <a:cs typeface="2  Traffic" pitchFamily="2" charset="-78"/>
              </a:rPr>
              <a:t>Based Result Management (RBM)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Goudy Old Style" pitchFamily="18" charset="0"/>
                <a:cs typeface="2  Traffic" pitchFamily="2" charset="-78"/>
              </a:rPr>
              <a:t> 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2  Traffic" pitchFamily="2" charset="-78"/>
              </a:rPr>
              <a:t>:</a:t>
            </a:r>
            <a:b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2  Traffic" pitchFamily="2" charset="-78"/>
              </a:rPr>
            </a:b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259632" y="2204864"/>
          <a:ext cx="6096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fa-IR" sz="2800" dirty="0" smtClean="0">
                <a:cs typeface="B Titr" pitchFamily="2" charset="-78"/>
              </a:rPr>
              <a:t>آشنایی با شاخصه های </a:t>
            </a:r>
            <a:r>
              <a:rPr lang="en-US" sz="2800" b="1" u="sng" dirty="0" smtClean="0">
                <a:cs typeface="B Titr" pitchFamily="2" charset="-78"/>
              </a:rPr>
              <a:t>MPO</a:t>
            </a:r>
            <a:r>
              <a:rPr lang="fa-IR" sz="2800" dirty="0" smtClean="0">
                <a:cs typeface="B Titr" pitchFamily="2" charset="-78"/>
              </a:rPr>
              <a:t/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 </a:t>
            </a:r>
            <a:endParaRPr lang="fa-IR" sz="2800" dirty="0"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44562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67EF97-887C-4F92-980D-076E60A38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767EF97-887C-4F92-980D-076E60A38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D9D721-5171-4A3D-9BE1-D030FC373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4AD9D721-5171-4A3D-9BE1-D030FC373E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E69DE6-3132-444A-A775-1AA0A37B4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C4E69DE6-3132-444A-A775-1AA0A37B40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54E7AA-7EFB-46EF-A047-6905C69BC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8254E7AA-7EFB-46EF-A047-6905C69BC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898B58-5ED3-4878-BD26-5A882F018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8F898B58-5ED3-4878-BD26-5A882F018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4E772D-C85D-4A8C-830D-69DF0476C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6A4E772D-C85D-4A8C-830D-69DF0476C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D92AD3-C39B-42EC-8389-6ED99AA34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99D92AD3-C39B-42EC-8389-6ED99AA34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B1F5DA-776C-4B87-ACA7-5D44F82BB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63B1F5DA-776C-4B87-ACA7-5D44F82BB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E85B16-8F59-437C-8548-83C6F4D84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F5E85B16-8F59-437C-8548-83C6F4D84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59834C-C97C-40BD-82E8-F41B8FDFD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C659834C-C97C-40BD-82E8-F41B8FDFD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219B33-A04E-4D9D-AF46-EBA0546E7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1F219B33-A04E-4D9D-AF46-EBA0546E74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CA7F4D-AEF7-42D1-8DC7-114D3ED71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42CA7F4D-AEF7-42D1-8DC7-114D3ED71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0CA905-C458-4F8E-9AC3-C53959128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0B0CA905-C458-4F8E-9AC3-C539591285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31B121-DCB9-4386-814A-5138E3C93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4431B121-DCB9-4386-814A-5138E3C93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73936D-F283-4DC2-9B15-CAC7F6740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8173936D-F283-4DC2-9B15-CAC7F6740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0A7DF6-CB46-4B26-A790-1E889406B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460A7DF6-CB46-4B26-A790-1E889406BC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561C60-3D98-4D81-8482-83EE311AC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67561C60-3D98-4D81-8482-83EE311AC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889"/>
            <a:ext cx="8229600" cy="832863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3600" dirty="0" smtClean="0">
                <a:cs typeface="B Titr" pitchFamily="2" charset="-78"/>
              </a:rPr>
              <a:t>شرح تاکیدات </a:t>
            </a:r>
            <a:r>
              <a:rPr lang="en-US" sz="3600" dirty="0" smtClean="0">
                <a:cs typeface="B Titr" pitchFamily="2" charset="-78"/>
              </a:rPr>
              <a:t>RBM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50405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fa-IR" sz="2000" dirty="0">
                <a:cs typeface="B Jadid" pitchFamily="2" charset="-78"/>
              </a:rPr>
              <a:t>1-</a:t>
            </a:r>
            <a:r>
              <a:rPr lang="fa-IR" sz="2800" dirty="0" smtClean="0">
                <a:cs typeface="B Jadid" pitchFamily="2" charset="-78"/>
              </a:rPr>
              <a:t> </a:t>
            </a:r>
            <a:r>
              <a:rPr lang="fa-IR" sz="2000" dirty="0" smtClean="0">
                <a:cs typeface="B Jadid" pitchFamily="2" charset="-78"/>
              </a:rPr>
              <a:t>مشارکت تمامی دست اندرکاران در برنامه ریزی جهت دستیابی به بهترین نتایج </a:t>
            </a:r>
            <a:r>
              <a:rPr lang="fa-IR" sz="2800" dirty="0" smtClean="0">
                <a:cs typeface="B Jadid" pitchFamily="2" charset="-78"/>
              </a:rPr>
              <a:t>:</a:t>
            </a:r>
          </a:p>
          <a:p>
            <a:pPr algn="just">
              <a:lnSpc>
                <a:spcPct val="110000"/>
              </a:lnSpc>
              <a:buNone/>
            </a:pPr>
            <a:r>
              <a:rPr lang="fa-IR" sz="2200" b="1" dirty="0" smtClean="0">
                <a:cs typeface="B Compset" pitchFamily="2" charset="-78"/>
              </a:rPr>
              <a:t>       </a:t>
            </a:r>
            <a:r>
              <a:rPr lang="fa-IR" sz="2200" b="1" dirty="0" smtClean="0">
                <a:cs typeface="B Lotus" pitchFamily="2" charset="-78"/>
              </a:rPr>
              <a:t>یکی از الزامات</a:t>
            </a:r>
            <a:r>
              <a:rPr lang="en-US" sz="2200" b="1" dirty="0" smtClean="0">
                <a:cs typeface="B Lotus" pitchFamily="2" charset="-78"/>
              </a:rPr>
              <a:t>RBM  </a:t>
            </a:r>
            <a:r>
              <a:rPr lang="fa-IR" sz="2200" b="1" dirty="0" smtClean="0">
                <a:cs typeface="B Lotus" pitchFamily="2" charset="-78"/>
              </a:rPr>
              <a:t> اینست که وقتی قصد دارید  به صورت نتیجه محور مدیریت کنید باید تمامی دست اندر کاران را در نظر بگیرید و چه بصورت مستقیم و چه غیر مستقیم باید آنهارا در فرآیند برنامه ریزی مشارکت داده شوند.</a:t>
            </a:r>
          </a:p>
          <a:p>
            <a:pPr>
              <a:lnSpc>
                <a:spcPct val="120000"/>
              </a:lnSpc>
              <a:buNone/>
            </a:pPr>
            <a:r>
              <a:rPr lang="fa-IR" sz="2000" dirty="0" smtClean="0">
                <a:cs typeface="B Jadid" pitchFamily="2" charset="-78"/>
              </a:rPr>
              <a:t>2- تعریف واژه های کلیدی :</a:t>
            </a:r>
          </a:p>
          <a:p>
            <a:pPr>
              <a:lnSpc>
                <a:spcPct val="110000"/>
              </a:lnSpc>
              <a:buNone/>
            </a:pPr>
            <a:r>
              <a:rPr lang="fa-IR" sz="2200" b="1" dirty="0" smtClean="0">
                <a:cs typeface="B Lotus" pitchFamily="2" charset="-78"/>
              </a:rPr>
              <a:t>2-1 </a:t>
            </a:r>
            <a:r>
              <a:rPr lang="en-US" sz="2200" b="1" dirty="0" smtClean="0">
                <a:cs typeface="B Lotus" pitchFamily="2" charset="-78"/>
              </a:rPr>
              <a:t> INPUT </a:t>
            </a:r>
            <a:r>
              <a:rPr lang="fa-IR" sz="2200" b="1" dirty="0" smtClean="0">
                <a:cs typeface="B Lotus" pitchFamily="2" charset="-78"/>
              </a:rPr>
              <a:t>: هر گونه نیروی انسانی ، منابع مالی و هرگونه منابعی که به سیستم شما وارد میشود .</a:t>
            </a:r>
          </a:p>
          <a:p>
            <a:pPr>
              <a:lnSpc>
                <a:spcPct val="110000"/>
              </a:lnSpc>
              <a:buNone/>
            </a:pPr>
            <a:r>
              <a:rPr lang="fa-IR" sz="2200" b="1" dirty="0" smtClean="0">
                <a:cs typeface="B Lotus" pitchFamily="2" charset="-78"/>
              </a:rPr>
              <a:t>2-2 </a:t>
            </a:r>
            <a:r>
              <a:rPr lang="en-US" sz="2200" b="1" dirty="0" smtClean="0">
                <a:cs typeface="B Lotus" pitchFamily="2" charset="-78"/>
              </a:rPr>
              <a:t> ACTIVITY </a:t>
            </a:r>
            <a:r>
              <a:rPr lang="fa-IR" sz="2200" b="1" dirty="0" smtClean="0">
                <a:cs typeface="B Lotus" pitchFamily="2" charset="-78"/>
              </a:rPr>
              <a:t>: هر اقدامی که برای تولید خروجی انجام شود.</a:t>
            </a:r>
          </a:p>
          <a:p>
            <a:pPr>
              <a:lnSpc>
                <a:spcPct val="110000"/>
              </a:lnSpc>
              <a:buNone/>
            </a:pPr>
            <a:r>
              <a:rPr lang="fa-IR" sz="2200" b="1" dirty="0" smtClean="0">
                <a:cs typeface="B Lotus" pitchFamily="2" charset="-78"/>
              </a:rPr>
              <a:t>2-3 </a:t>
            </a:r>
            <a:r>
              <a:rPr lang="en-US" sz="2200" b="1" dirty="0" smtClean="0">
                <a:cs typeface="B Lotus" pitchFamily="2" charset="-78"/>
              </a:rPr>
              <a:t> : OUTPUT </a:t>
            </a:r>
            <a:r>
              <a:rPr lang="fa-IR" sz="2200" b="1" dirty="0" smtClean="0">
                <a:cs typeface="B Lotus" pitchFamily="2" charset="-78"/>
              </a:rPr>
              <a:t>نتایج سریع و مستقیم فعالیت ها است.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143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شرح تاکیدات </a:t>
            </a:r>
            <a:r>
              <a:rPr lang="en-US" sz="3200" dirty="0" smtClean="0">
                <a:cs typeface="B Titr" pitchFamily="2" charset="-78"/>
              </a:rPr>
              <a:t>RBM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88031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a-IR" sz="2200" b="1" dirty="0" smtClean="0">
                <a:solidFill>
                  <a:prstClr val="black"/>
                </a:solidFill>
                <a:cs typeface="B Lotus" pitchFamily="2" charset="-78"/>
              </a:rPr>
              <a:t>2-4 </a:t>
            </a:r>
            <a:r>
              <a:rPr lang="en-US" sz="2200" b="1" dirty="0">
                <a:solidFill>
                  <a:prstClr val="black"/>
                </a:solidFill>
                <a:cs typeface="B Lotus" pitchFamily="2" charset="-78"/>
              </a:rPr>
              <a:t>OUTCOME </a:t>
            </a:r>
            <a:r>
              <a:rPr lang="fa-IR" sz="2200" b="1" dirty="0" smtClean="0">
                <a:solidFill>
                  <a:prstClr val="black"/>
                </a:solidFill>
                <a:cs typeface="B Lotus" pitchFamily="2" charset="-78"/>
              </a:rPr>
              <a:t> : اثرات </a:t>
            </a:r>
            <a:r>
              <a:rPr lang="fa-IR" sz="2200" b="1" dirty="0">
                <a:solidFill>
                  <a:prstClr val="black"/>
                </a:solidFill>
                <a:cs typeface="B Lotus" pitchFamily="2" charset="-78"/>
              </a:rPr>
              <a:t>کوتاه مدت یا میان مدت </a:t>
            </a:r>
            <a:r>
              <a:rPr lang="en-US" sz="2200" b="1" dirty="0" smtClean="0">
                <a:solidFill>
                  <a:prstClr val="black"/>
                </a:solidFill>
                <a:cs typeface="B Lotus" pitchFamily="2" charset="-78"/>
              </a:rPr>
              <a:t> OUTPUT </a:t>
            </a:r>
            <a:r>
              <a:rPr lang="fa-IR" sz="2200" b="1" dirty="0">
                <a:solidFill>
                  <a:prstClr val="black"/>
                </a:solidFill>
                <a:cs typeface="B Lotus" pitchFamily="2" charset="-78"/>
              </a:rPr>
              <a:t>هاست</a:t>
            </a:r>
            <a:r>
              <a:rPr lang="fa-IR" sz="2200" b="1" dirty="0" smtClean="0">
                <a:solidFill>
                  <a:prstClr val="black"/>
                </a:solidFill>
                <a:cs typeface="B Lotus" pitchFamily="2" charset="-78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fa-IR" sz="2200" b="1" dirty="0" smtClean="0">
              <a:solidFill>
                <a:prstClr val="black"/>
              </a:solidFill>
              <a:cs typeface="B Lotus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fa-IR" sz="2200" b="1" dirty="0" smtClean="0">
              <a:solidFill>
                <a:prstClr val="black"/>
              </a:solidFill>
              <a:cs typeface="B Lotus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2200" b="1" dirty="0">
                <a:solidFill>
                  <a:prstClr val="black"/>
                </a:solidFill>
                <a:cs typeface="B Lotus" pitchFamily="2" charset="-78"/>
              </a:rPr>
              <a:t>2-5 </a:t>
            </a:r>
            <a:r>
              <a:rPr lang="en-US" sz="2200" b="1" dirty="0">
                <a:solidFill>
                  <a:prstClr val="black"/>
                </a:solidFill>
                <a:cs typeface="B Lotus" pitchFamily="2" charset="-78"/>
              </a:rPr>
              <a:t>IMPACT </a:t>
            </a:r>
            <a:r>
              <a:rPr lang="fa-IR" sz="2200" b="1" dirty="0" smtClean="0">
                <a:solidFill>
                  <a:prstClr val="black"/>
                </a:solidFill>
                <a:cs typeface="B Lotus" pitchFamily="2" charset="-78"/>
              </a:rPr>
              <a:t> : اثرات </a:t>
            </a:r>
            <a:r>
              <a:rPr lang="fa-IR" sz="2200" b="1" dirty="0">
                <a:solidFill>
                  <a:prstClr val="black"/>
                </a:solidFill>
                <a:cs typeface="B Lotus" pitchFamily="2" charset="-78"/>
              </a:rPr>
              <a:t>بلند مدت تحقق </a:t>
            </a:r>
            <a:r>
              <a:rPr lang="en-US" sz="2200" b="1" dirty="0" smtClean="0">
                <a:solidFill>
                  <a:prstClr val="black"/>
                </a:solidFill>
                <a:cs typeface="B Lotus" pitchFamily="2" charset="-78"/>
              </a:rPr>
              <a:t>OUTCOME</a:t>
            </a:r>
            <a:r>
              <a:rPr lang="fa-IR" sz="2200" b="1" dirty="0" smtClean="0">
                <a:solidFill>
                  <a:prstClr val="black"/>
                </a:solidFill>
                <a:cs typeface="B Lotus" pitchFamily="2" charset="-78"/>
              </a:rPr>
              <a:t>.</a:t>
            </a:r>
            <a:endParaRPr lang="en-US" sz="2200" b="1" dirty="0">
              <a:solidFill>
                <a:prstClr val="black"/>
              </a:solidFill>
              <a:cs typeface="B Lotus" pitchFamily="2" charset="-78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a-IR" dirty="0" smtClean="0">
                <a:solidFill>
                  <a:prstClr val="black"/>
                </a:solidFill>
                <a:cs typeface="B Compset" pitchFamily="2" charset="-78"/>
              </a:rPr>
              <a:t> </a:t>
            </a:r>
            <a:endParaRPr lang="fa-I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149080"/>
            <a:ext cx="8229600" cy="206084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143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شرح تاکیدات </a:t>
            </a:r>
            <a:r>
              <a:rPr lang="en-US" sz="3200" dirty="0" smtClean="0">
                <a:cs typeface="B Titr" pitchFamily="2" charset="-78"/>
              </a:rPr>
              <a:t>RBM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28803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2000" dirty="0" smtClean="0">
                <a:cs typeface="B Jadid" pitchFamily="2" charset="-78"/>
              </a:rPr>
              <a:t>3- </a:t>
            </a:r>
            <a:r>
              <a:rPr lang="fa-IR" sz="2000" dirty="0">
                <a:cs typeface="B Jadid" pitchFamily="2" charset="-78"/>
              </a:rPr>
              <a:t>برنامه ریزی از آخر به اول ( از </a:t>
            </a:r>
            <a:r>
              <a:rPr lang="en-US" sz="2000" dirty="0">
                <a:cs typeface="B Jadid" pitchFamily="2" charset="-78"/>
              </a:rPr>
              <a:t>IMPACT</a:t>
            </a:r>
            <a:r>
              <a:rPr lang="fa-IR" sz="2000" dirty="0">
                <a:cs typeface="B Jadid" pitchFamily="2" charset="-78"/>
              </a:rPr>
              <a:t> به سمت </a:t>
            </a:r>
            <a:r>
              <a:rPr lang="en-US" sz="2000" dirty="0">
                <a:cs typeface="B Jadid" pitchFamily="2" charset="-78"/>
              </a:rPr>
              <a:t>INPUT </a:t>
            </a:r>
            <a:r>
              <a:rPr lang="fa-IR" sz="2000" dirty="0">
                <a:cs typeface="B Jadid" pitchFamily="2" charset="-78"/>
              </a:rPr>
              <a:t> ) </a:t>
            </a:r>
            <a:r>
              <a:rPr lang="fa-IR" sz="2000" dirty="0" smtClean="0">
                <a:cs typeface="B Jadid" pitchFamily="2" charset="-78"/>
              </a:rPr>
              <a:t>: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2000" b="1" dirty="0">
                <a:solidFill>
                  <a:prstClr val="black"/>
                </a:solidFill>
                <a:cs typeface="B Lotus" pitchFamily="2" charset="-78"/>
              </a:rPr>
              <a:t>یک نکته اساسی </a:t>
            </a:r>
            <a:r>
              <a:rPr lang="fa-IR" sz="2000" b="1" dirty="0" smtClean="0">
                <a:solidFill>
                  <a:prstClr val="black"/>
                </a:solidFill>
                <a:cs typeface="B Lotus" pitchFamily="2" charset="-78"/>
              </a:rPr>
              <a:t>در </a:t>
            </a:r>
            <a:r>
              <a:rPr lang="en-US" sz="2000" b="1" dirty="0" smtClean="0">
                <a:solidFill>
                  <a:prstClr val="black"/>
                </a:solidFill>
                <a:cs typeface="B Lotus" pitchFamily="2" charset="-78"/>
              </a:rPr>
              <a:t> RBM </a:t>
            </a:r>
            <a:r>
              <a:rPr lang="fa-IR" sz="2000" b="1" dirty="0">
                <a:solidFill>
                  <a:prstClr val="black"/>
                </a:solidFill>
                <a:cs typeface="B Lotus" pitchFamily="2" charset="-78"/>
              </a:rPr>
              <a:t>این است </a:t>
            </a:r>
            <a:r>
              <a:rPr lang="fa-IR" sz="2000" b="1" dirty="0" smtClean="0">
                <a:solidFill>
                  <a:prstClr val="black"/>
                </a:solidFill>
                <a:cs typeface="B Lotus" pitchFamily="2" charset="-78"/>
              </a:rPr>
              <a:t>که </a:t>
            </a:r>
            <a:r>
              <a:rPr lang="fa-IR" sz="2000" b="1" dirty="0">
                <a:solidFill>
                  <a:prstClr val="black"/>
                </a:solidFill>
                <a:cs typeface="B Lotus" pitchFamily="2" charset="-78"/>
              </a:rPr>
              <a:t>برای برنامه ریزی از </a:t>
            </a:r>
            <a:r>
              <a:rPr lang="en-US" sz="2000" b="1" dirty="0">
                <a:solidFill>
                  <a:prstClr val="black"/>
                </a:solidFill>
                <a:cs typeface="B Lotus" pitchFamily="2" charset="-78"/>
              </a:rPr>
              <a:t>IMPACT</a:t>
            </a:r>
            <a:r>
              <a:rPr lang="fa-IR" sz="2000" b="1" dirty="0">
                <a:solidFill>
                  <a:prstClr val="black"/>
                </a:solidFill>
                <a:cs typeface="B Lotus" pitchFamily="2" charset="-78"/>
              </a:rPr>
              <a:t> به </a:t>
            </a:r>
            <a:r>
              <a:rPr lang="en-US" sz="2000" b="1" dirty="0">
                <a:solidFill>
                  <a:prstClr val="black"/>
                </a:solidFill>
                <a:cs typeface="B Lotus" pitchFamily="2" charset="-78"/>
              </a:rPr>
              <a:t>INPUT </a:t>
            </a:r>
            <a:r>
              <a:rPr lang="fa-IR" sz="2000" b="1" dirty="0">
                <a:solidFill>
                  <a:prstClr val="black"/>
                </a:solidFill>
                <a:cs typeface="B Lotus" pitchFamily="2" charset="-78"/>
              </a:rPr>
              <a:t>می رسیم ، نه </a:t>
            </a:r>
            <a:r>
              <a:rPr lang="fa-IR" sz="2000" b="1" dirty="0" smtClean="0">
                <a:solidFill>
                  <a:prstClr val="black"/>
                </a:solidFill>
                <a:cs typeface="B Lotus" pitchFamily="2" charset="-78"/>
              </a:rPr>
              <a:t>برعکس . به عنوان مثال :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a-IR" sz="2000" b="1" dirty="0" smtClean="0">
                <a:solidFill>
                  <a:prstClr val="black"/>
                </a:solidFill>
                <a:cs typeface="B Lotus" pitchFamily="2" charset="-78"/>
              </a:rPr>
              <a:t> انجام فعالیت ها در سیستم</a:t>
            </a:r>
            <a:endParaRPr lang="fa-IR" sz="2000" b="1" dirty="0">
              <a:solidFill>
                <a:prstClr val="black"/>
              </a:solidFill>
              <a:cs typeface="B Lotus" pitchFamily="2" charset="-78"/>
            </a:endParaRPr>
          </a:p>
          <a:p>
            <a:pPr lvl="0">
              <a:lnSpc>
                <a:spcPct val="150000"/>
              </a:lnSpc>
              <a:buNone/>
            </a:pPr>
            <a:endParaRPr lang="fa-I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149080"/>
            <a:ext cx="8229600" cy="206084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23528" y="4221088"/>
          <a:ext cx="851763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 rot="528872">
            <a:off x="1095358" y="3267191"/>
            <a:ext cx="2160240" cy="430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200" dirty="0" smtClean="0">
                <a:solidFill>
                  <a:srgbClr val="C00000"/>
                </a:solidFill>
                <a:cs typeface="B Jadid" pitchFamily="2" charset="-78"/>
              </a:rPr>
              <a:t>: سیستم سنتی</a:t>
            </a:r>
            <a:endParaRPr lang="fa-IR" sz="2200" dirty="0">
              <a:solidFill>
                <a:srgbClr val="C00000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143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شرح تاکیدات </a:t>
            </a:r>
            <a:r>
              <a:rPr lang="en-US" sz="3200" dirty="0" smtClean="0">
                <a:cs typeface="B Titr" pitchFamily="2" charset="-78"/>
              </a:rPr>
              <a:t>RBM</a:t>
            </a:r>
            <a:endParaRPr lang="fa-IR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844824"/>
          <a:ext cx="8712968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701969"/>
            <a:ext cx="2880320" cy="430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200" dirty="0" smtClean="0">
                <a:solidFill>
                  <a:srgbClr val="C00000"/>
                </a:solidFill>
                <a:cs typeface="B Jadid" pitchFamily="2" charset="-78"/>
              </a:rPr>
              <a:t>: سیستم مبتنی بر</a:t>
            </a:r>
            <a:r>
              <a:rPr lang="en-US" sz="2200" dirty="0" smtClean="0">
                <a:solidFill>
                  <a:srgbClr val="C00000"/>
                </a:solidFill>
                <a:cs typeface="B Jadid" pitchFamily="2" charset="-78"/>
              </a:rPr>
              <a:t>RBM</a:t>
            </a:r>
            <a:endParaRPr lang="fa-IR" sz="2200" dirty="0">
              <a:solidFill>
                <a:srgbClr val="C00000"/>
              </a:solidFill>
              <a:cs typeface="B Jadid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52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517232"/>
            <a:ext cx="7920880" cy="12464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>
                <a:cs typeface="B Lotus" pitchFamily="2" charset="-78"/>
              </a:rPr>
              <a:t>اگر تمام منابع </a:t>
            </a:r>
            <a:r>
              <a:rPr lang="fa-IR" sz="2000" b="1" dirty="0" smtClean="0">
                <a:cs typeface="B Lotus" pitchFamily="2" charset="-78"/>
              </a:rPr>
              <a:t>مهیا </a:t>
            </a:r>
            <a:r>
              <a:rPr lang="fa-IR" sz="2000" b="1" dirty="0">
                <a:cs typeface="B Lotus" pitchFamily="2" charset="-78"/>
              </a:rPr>
              <a:t>شد تمام </a:t>
            </a:r>
            <a:r>
              <a:rPr lang="en-US" sz="2000" b="1" dirty="0">
                <a:cs typeface="B Lotus" pitchFamily="2" charset="-78"/>
              </a:rPr>
              <a:t>IMPACT</a:t>
            </a:r>
            <a:r>
              <a:rPr lang="fa-IR" sz="2000" b="1" dirty="0">
                <a:cs typeface="B Lotus" pitchFamily="2" charset="-78"/>
              </a:rPr>
              <a:t> را اجرا </a:t>
            </a:r>
            <a:r>
              <a:rPr lang="fa-IR" sz="2000" b="1" dirty="0" smtClean="0">
                <a:cs typeface="B Lotus" pitchFamily="2" charset="-78"/>
              </a:rPr>
              <a:t>میکنیم  </a:t>
            </a:r>
            <a:r>
              <a:rPr lang="fa-IR" sz="2000" b="1" dirty="0">
                <a:cs typeface="B Lotus" pitchFamily="2" charset="-78"/>
              </a:rPr>
              <a:t>و اگر بخش کوچکی از منابع را </a:t>
            </a:r>
            <a:r>
              <a:rPr lang="fa-IR" sz="2000" b="1" dirty="0" smtClean="0">
                <a:cs typeface="B Lotus" pitchFamily="2" charset="-78"/>
              </a:rPr>
              <a:t>داشتیم </a:t>
            </a:r>
            <a:r>
              <a:rPr lang="fa-IR" sz="2000" b="1" dirty="0">
                <a:cs typeface="B Lotus" pitchFamily="2" charset="-78"/>
              </a:rPr>
              <a:t>در نتیجه بخش کوچکی هم اثرگذاری خواهد </a:t>
            </a:r>
            <a:r>
              <a:rPr lang="fa-IR" sz="2000" b="1" dirty="0" smtClean="0">
                <a:cs typeface="B Lotus" pitchFamily="2" charset="-78"/>
              </a:rPr>
              <a:t>داشت.</a:t>
            </a:r>
            <a:endParaRPr lang="fa-IR" sz="2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B Titr"/>
      </a:majorFont>
      <a:minorFont>
        <a:latin typeface="Calibri"/>
        <a:ea typeface=""/>
        <a:cs typeface="B Yeka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1386</TotalTime>
  <Words>989</Words>
  <Application>Microsoft Office PowerPoint</Application>
  <PresentationFormat>On-screen Show (4:3)</PresentationFormat>
  <Paragraphs>100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مجموعه گفتگوهای بنیاد توسعه فردا</vt:lpstr>
      <vt:lpstr>Slide 3</vt:lpstr>
      <vt:lpstr>آشنایی با شاخصه های MPO  </vt:lpstr>
      <vt:lpstr>Slide 5</vt:lpstr>
      <vt:lpstr>شرح تاکیدات RBM</vt:lpstr>
      <vt:lpstr>شرح تاکیدات RBM</vt:lpstr>
      <vt:lpstr>شرح تاکیدات RBM</vt:lpstr>
      <vt:lpstr>شرح تاکیدات RBM</vt:lpstr>
      <vt:lpstr>شرح تاکیدات RBM</vt:lpstr>
      <vt:lpstr>شرح تاکیدات RBM</vt:lpstr>
      <vt:lpstr>شرح تاکیدات RBM</vt:lpstr>
      <vt:lpstr>دلایل رواج یافتن RBM بجای مدیریت استراتژیک</vt:lpstr>
      <vt:lpstr>مزایای رویکرد مبتنی بر RBM</vt:lpstr>
      <vt:lpstr>پایان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btfhesabdari1</dc:creator>
  <cp:lastModifiedBy>btfhesabdari1</cp:lastModifiedBy>
  <cp:revision>307</cp:revision>
  <dcterms:created xsi:type="dcterms:W3CDTF">2015-05-03T07:38:11Z</dcterms:created>
  <dcterms:modified xsi:type="dcterms:W3CDTF">2015-05-24T10:25:43Z</dcterms:modified>
</cp:coreProperties>
</file>